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440" r:id="rId3"/>
    <p:sldId id="662" r:id="rId4"/>
    <p:sldId id="661" r:id="rId5"/>
    <p:sldId id="660" r:id="rId6"/>
    <p:sldId id="668" r:id="rId7"/>
    <p:sldId id="671" r:id="rId8"/>
    <p:sldId id="672" r:id="rId9"/>
    <p:sldId id="667" r:id="rId10"/>
    <p:sldId id="673" r:id="rId11"/>
    <p:sldId id="675" r:id="rId12"/>
    <p:sldId id="6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370000F6-F241-449A-914B-1ED2EE9CB231}">
          <p14:sldIdLst>
            <p14:sldId id="331"/>
            <p14:sldId id="440"/>
            <p14:sldId id="662"/>
            <p14:sldId id="661"/>
            <p14:sldId id="660"/>
            <p14:sldId id="668"/>
            <p14:sldId id="671"/>
            <p14:sldId id="672"/>
            <p14:sldId id="667"/>
            <p14:sldId id="673"/>
            <p14:sldId id="675"/>
            <p14:sldId id="676"/>
          </p14:sldIdLst>
        </p14:section>
        <p14:section name="about company" id="{9767B2CA-D965-4639-B71E-1D9C837A78E3}">
          <p14:sldIdLst/>
        </p14:section>
        <p14:section name="OUR TEAM" id="{C09FCD76-0800-429A-B229-5764161D2B79}">
          <p14:sldIdLst/>
        </p14:section>
        <p14:section name="our portfolio" id="{9FC21B13-11E9-46E9-BD26-DB2D0A4A72FE}">
          <p14:sldIdLst/>
        </p14:section>
        <p14:section name="business plan" id="{DF2C7332-7970-404D-9A2E-13FCAADDB031}">
          <p14:sldIdLst/>
        </p14:section>
        <p14:section name="character" id="{37B18433-A14D-46AA-9A20-009E6D4AE28A}">
          <p14:sldIdLst/>
        </p14:section>
        <p14:section name="date time calender" id="{E43F4057-4E95-4358-A836-20AB2903F7EA}">
          <p14:sldIdLst/>
        </p14:section>
        <p14:section name="mock up devices" id="{F92C980C-27D6-4664-8FF7-A560BEB92437}">
          <p14:sldIdLst/>
        </p14:section>
        <p14:section name="data analyzer" id="{75336E55-3FB0-4345-B637-B11CBD19F722}">
          <p14:sldIdLst/>
        </p14:section>
        <p14:section name="digital marketing" id="{D9FF4B10-B3D3-466E-824D-5EAF763F6702}">
          <p14:sldIdLst/>
        </p14:section>
        <p14:section name="our service" id="{197A35E4-FE47-4F7F-A99D-D1125AAB2D66}">
          <p14:sldIdLst/>
        </p14:section>
        <p14:section name="organizational" id="{D17947A2-C786-445E-A100-B9A66E96B344}">
          <p14:sldIdLst/>
        </p14:section>
        <p14:section name="timeline" id="{90C62AA8-84DE-4D48-8F32-E9CC968837AE}">
          <p14:sldIdLst/>
        </p14:section>
        <p14:section name="people infographic" id="{AE9BB780-DE5C-48C4-8DF8-89B1EBD39BC3}">
          <p14:sldIdLst/>
        </p14:section>
        <p14:section name="tree slides" id="{851D6CFD-0EDB-475A-BE7F-9BA67A1FE2C1}">
          <p14:sldIdLst/>
        </p14:section>
        <p14:section name="process slide" id="{D43F40D4-5429-447F-B40E-6C9CD9FBACA3}">
          <p14:sldIdLst/>
        </p14:section>
        <p14:section name="3d slides" id="{D1BE8B3C-E49E-4166-87F9-616BE8973214}">
          <p14:sldIdLst/>
        </p14:section>
        <p14:section name="basic slide" id="{7AFD8855-51A3-4863-8EEF-FFB82B4446B2}">
          <p14:sldIdLst/>
        </p14:section>
        <p14:section name="line diagram" id="{037A7A1C-5D91-4A25-9EEC-1EF1B4A8259B}">
          <p14:sldIdLst/>
        </p14:section>
        <p14:section name="cycle diagram\" id="{EC58AD89-1C2F-41B6-A1D7-DBA2119E5DFB}">
          <p14:sldIdLst/>
        </p14:section>
        <p14:section name="radiate slie" id="{2A02438A-AF09-4A9F-915D-418469A37C14}">
          <p14:sldIdLst/>
        </p14:section>
        <p14:section name="chart slides" id="{11382F9C-0552-4FFA-AEF2-24F9011095C3}">
          <p14:sldIdLst/>
        </p14:section>
        <p14:section name="MAP SLIDES" id="{6338171C-A45A-4BA3-9472-00D01AFEF4F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6" autoAdjust="0"/>
    <p:restoredTop sz="94660"/>
  </p:normalViewPr>
  <p:slideViewPr>
    <p:cSldViewPr snapToGrid="0">
      <p:cViewPr>
        <p:scale>
          <a:sx n="125" d="100"/>
          <a:sy n="125" d="100"/>
        </p:scale>
        <p:origin x="-48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8D5E-84DE-4EE9-9B34-8ABCB4D9131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32CF-859B-4F55-A86F-6FD2A3FA4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30801BD-CF79-4513-B727-7DA89FE7A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6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0249" y="396239"/>
            <a:ext cx="11302628" cy="606552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BEF22C-7B68-490A-ACA0-309889F7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1A9046-EA15-4F9A-B61D-309C700C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9290B-6DE0-49FF-9E9D-4F1FCB6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FF4D-724B-425A-91D2-C0851CD76D5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0375E-E661-4906-ACB8-598A31B2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1AEFC5-B491-486E-B19A-E0FA5E07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EFA3393-241F-4419-B349-9D254AB95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6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A237260-1775-436A-9AFA-4B4711ED7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B20D4E3-0A36-4276-941D-CF340F3D8D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7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992532-7F8E-434E-B4CD-3028F9E8D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6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518A930-BDD6-4767-B233-89F2FF3B1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9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B0B9619-2D09-48FA-B03B-53A593891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4" y="1862531"/>
            <a:ext cx="6128802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77325BF-22C0-42F6-8125-FE8B6C58E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024" y="1736111"/>
            <a:ext cx="5054601" cy="4200570"/>
          </a:xfrm>
          <a:custGeom>
            <a:avLst/>
            <a:gdLst>
              <a:gd name="connsiteX0" fmla="*/ 4729961 w 5054601"/>
              <a:gd name="connsiteY0" fmla="*/ 2413833 h 4200570"/>
              <a:gd name="connsiteX1" fmla="*/ 4959516 w 5054601"/>
              <a:gd name="connsiteY1" fmla="*/ 2508918 h 4200570"/>
              <a:gd name="connsiteX2" fmla="*/ 4959516 w 5054601"/>
              <a:gd name="connsiteY2" fmla="*/ 2968028 h 4200570"/>
              <a:gd name="connsiteX3" fmla="*/ 4456144 w 5054601"/>
              <a:gd name="connsiteY3" fmla="*/ 3471401 h 4200570"/>
              <a:gd name="connsiteX4" fmla="*/ 3997033 w 5054601"/>
              <a:gd name="connsiteY4" fmla="*/ 3471400 h 4200570"/>
              <a:gd name="connsiteX5" fmla="*/ 3997033 w 5054601"/>
              <a:gd name="connsiteY5" fmla="*/ 3012290 h 4200570"/>
              <a:gd name="connsiteX6" fmla="*/ 4500405 w 5054601"/>
              <a:gd name="connsiteY6" fmla="*/ 2508917 h 4200570"/>
              <a:gd name="connsiteX7" fmla="*/ 4729961 w 5054601"/>
              <a:gd name="connsiteY7" fmla="*/ 2413833 h 4200570"/>
              <a:gd name="connsiteX8" fmla="*/ 3176485 w 5054601"/>
              <a:gd name="connsiteY8" fmla="*/ 1994637 h 4200570"/>
              <a:gd name="connsiteX9" fmla="*/ 3406041 w 5054601"/>
              <a:gd name="connsiteY9" fmla="*/ 2089722 h 4200570"/>
              <a:gd name="connsiteX10" fmla="*/ 3406041 w 5054601"/>
              <a:gd name="connsiteY10" fmla="*/ 2548833 h 4200570"/>
              <a:gd name="connsiteX11" fmla="*/ 1849388 w 5054601"/>
              <a:gd name="connsiteY11" fmla="*/ 4105485 h 4200570"/>
              <a:gd name="connsiteX12" fmla="*/ 1390278 w 5054601"/>
              <a:gd name="connsiteY12" fmla="*/ 4105485 h 4200570"/>
              <a:gd name="connsiteX13" fmla="*/ 1390278 w 5054601"/>
              <a:gd name="connsiteY13" fmla="*/ 3646375 h 4200570"/>
              <a:gd name="connsiteX14" fmla="*/ 2946931 w 5054601"/>
              <a:gd name="connsiteY14" fmla="*/ 2089722 h 4200570"/>
              <a:gd name="connsiteX15" fmla="*/ 3176485 w 5054601"/>
              <a:gd name="connsiteY15" fmla="*/ 1994637 h 4200570"/>
              <a:gd name="connsiteX16" fmla="*/ 4620973 w 5054601"/>
              <a:gd name="connsiteY16" fmla="*/ 1544680 h 4200570"/>
              <a:gd name="connsiteX17" fmla="*/ 4850529 w 5054601"/>
              <a:gd name="connsiteY17" fmla="*/ 1639765 h 4200570"/>
              <a:gd name="connsiteX18" fmla="*/ 4850529 w 5054601"/>
              <a:gd name="connsiteY18" fmla="*/ 2098875 h 4200570"/>
              <a:gd name="connsiteX19" fmla="*/ 3293876 w 5054601"/>
              <a:gd name="connsiteY19" fmla="*/ 3655528 h 4200570"/>
              <a:gd name="connsiteX20" fmla="*/ 2834766 w 5054601"/>
              <a:gd name="connsiteY20" fmla="*/ 3655528 h 4200570"/>
              <a:gd name="connsiteX21" fmla="*/ 2834766 w 5054601"/>
              <a:gd name="connsiteY21" fmla="*/ 3196418 h 4200570"/>
              <a:gd name="connsiteX22" fmla="*/ 4391418 w 5054601"/>
              <a:gd name="connsiteY22" fmla="*/ 1639765 h 4200570"/>
              <a:gd name="connsiteX23" fmla="*/ 4620973 w 5054601"/>
              <a:gd name="connsiteY23" fmla="*/ 1544680 h 4200570"/>
              <a:gd name="connsiteX24" fmla="*/ 1881292 w 5054601"/>
              <a:gd name="connsiteY24" fmla="*/ 1280661 h 4200570"/>
              <a:gd name="connsiteX25" fmla="*/ 2110848 w 5054601"/>
              <a:gd name="connsiteY25" fmla="*/ 1375745 h 4200570"/>
              <a:gd name="connsiteX26" fmla="*/ 2110848 w 5054601"/>
              <a:gd name="connsiteY26" fmla="*/ 1834856 h 4200570"/>
              <a:gd name="connsiteX27" fmla="*/ 554196 w 5054601"/>
              <a:gd name="connsiteY27" fmla="*/ 3391509 h 4200570"/>
              <a:gd name="connsiteX28" fmla="*/ 95085 w 5054601"/>
              <a:gd name="connsiteY28" fmla="*/ 3391508 h 4200570"/>
              <a:gd name="connsiteX29" fmla="*/ 95085 w 5054601"/>
              <a:gd name="connsiteY29" fmla="*/ 2932398 h 4200570"/>
              <a:gd name="connsiteX30" fmla="*/ 1651737 w 5054601"/>
              <a:gd name="connsiteY30" fmla="*/ 1375745 h 4200570"/>
              <a:gd name="connsiteX31" fmla="*/ 1881292 w 5054601"/>
              <a:gd name="connsiteY31" fmla="*/ 1280661 h 4200570"/>
              <a:gd name="connsiteX32" fmla="*/ 3118728 w 5054601"/>
              <a:gd name="connsiteY32" fmla="*/ 1041561 h 4200570"/>
              <a:gd name="connsiteX33" fmla="*/ 3348284 w 5054601"/>
              <a:gd name="connsiteY33" fmla="*/ 1136646 h 4200570"/>
              <a:gd name="connsiteX34" fmla="*/ 3348284 w 5054601"/>
              <a:gd name="connsiteY34" fmla="*/ 1595757 h 4200570"/>
              <a:gd name="connsiteX35" fmla="*/ 1791631 w 5054601"/>
              <a:gd name="connsiteY35" fmla="*/ 3152409 h 4200570"/>
              <a:gd name="connsiteX36" fmla="*/ 1332521 w 5054601"/>
              <a:gd name="connsiteY36" fmla="*/ 3152409 h 4200570"/>
              <a:gd name="connsiteX37" fmla="*/ 1332521 w 5054601"/>
              <a:gd name="connsiteY37" fmla="*/ 2693299 h 4200570"/>
              <a:gd name="connsiteX38" fmla="*/ 2889173 w 5054601"/>
              <a:gd name="connsiteY38" fmla="*/ 1136646 h 4200570"/>
              <a:gd name="connsiteX39" fmla="*/ 3118728 w 5054601"/>
              <a:gd name="connsiteY39" fmla="*/ 1041561 h 4200570"/>
              <a:gd name="connsiteX40" fmla="*/ 4155728 w 5054601"/>
              <a:gd name="connsiteY40" fmla="*/ 979917 h 4200570"/>
              <a:gd name="connsiteX41" fmla="*/ 4385284 w 5054601"/>
              <a:gd name="connsiteY41" fmla="*/ 1075001 h 4200570"/>
              <a:gd name="connsiteX42" fmla="*/ 4385284 w 5054601"/>
              <a:gd name="connsiteY42" fmla="*/ 1534112 h 4200570"/>
              <a:gd name="connsiteX43" fmla="*/ 3881911 w 5054601"/>
              <a:gd name="connsiteY43" fmla="*/ 2037484 h 4200570"/>
              <a:gd name="connsiteX44" fmla="*/ 3422800 w 5054601"/>
              <a:gd name="connsiteY44" fmla="*/ 2037484 h 4200570"/>
              <a:gd name="connsiteX45" fmla="*/ 3422800 w 5054601"/>
              <a:gd name="connsiteY45" fmla="*/ 1578373 h 4200570"/>
              <a:gd name="connsiteX46" fmla="*/ 3926173 w 5054601"/>
              <a:gd name="connsiteY46" fmla="*/ 1075001 h 4200570"/>
              <a:gd name="connsiteX47" fmla="*/ 4155728 w 5054601"/>
              <a:gd name="connsiteY47" fmla="*/ 979917 h 4200570"/>
              <a:gd name="connsiteX48" fmla="*/ 2847091 w 5054601"/>
              <a:gd name="connsiteY48" fmla="*/ 276676 h 4200570"/>
              <a:gd name="connsiteX49" fmla="*/ 3076646 w 5054601"/>
              <a:gd name="connsiteY49" fmla="*/ 371760 h 4200570"/>
              <a:gd name="connsiteX50" fmla="*/ 3076646 w 5054601"/>
              <a:gd name="connsiteY50" fmla="*/ 830871 h 4200570"/>
              <a:gd name="connsiteX51" fmla="*/ 2573273 w 5054601"/>
              <a:gd name="connsiteY51" fmla="*/ 1334243 h 4200570"/>
              <a:gd name="connsiteX52" fmla="*/ 2114163 w 5054601"/>
              <a:gd name="connsiteY52" fmla="*/ 1334243 h 4200570"/>
              <a:gd name="connsiteX53" fmla="*/ 2114163 w 5054601"/>
              <a:gd name="connsiteY53" fmla="*/ 875133 h 4200570"/>
              <a:gd name="connsiteX54" fmla="*/ 2617536 w 5054601"/>
              <a:gd name="connsiteY54" fmla="*/ 371760 h 4200570"/>
              <a:gd name="connsiteX55" fmla="*/ 2847091 w 5054601"/>
              <a:gd name="connsiteY55" fmla="*/ 276676 h 4200570"/>
              <a:gd name="connsiteX56" fmla="*/ 1881294 w 5054601"/>
              <a:gd name="connsiteY56" fmla="*/ 273496 h 4200570"/>
              <a:gd name="connsiteX57" fmla="*/ 2110848 w 5054601"/>
              <a:gd name="connsiteY57" fmla="*/ 368580 h 4200570"/>
              <a:gd name="connsiteX58" fmla="*/ 2110848 w 5054601"/>
              <a:gd name="connsiteY58" fmla="*/ 827690 h 4200570"/>
              <a:gd name="connsiteX59" fmla="*/ 554196 w 5054601"/>
              <a:gd name="connsiteY59" fmla="*/ 2384343 h 4200570"/>
              <a:gd name="connsiteX60" fmla="*/ 95086 w 5054601"/>
              <a:gd name="connsiteY60" fmla="*/ 2384343 h 4200570"/>
              <a:gd name="connsiteX61" fmla="*/ 95086 w 5054601"/>
              <a:gd name="connsiteY61" fmla="*/ 1925233 h 4200570"/>
              <a:gd name="connsiteX62" fmla="*/ 1651738 w 5054601"/>
              <a:gd name="connsiteY62" fmla="*/ 368580 h 4200570"/>
              <a:gd name="connsiteX63" fmla="*/ 1881294 w 5054601"/>
              <a:gd name="connsiteY63" fmla="*/ 273496 h 4200570"/>
              <a:gd name="connsiteX64" fmla="*/ 866241 w 5054601"/>
              <a:gd name="connsiteY64" fmla="*/ 250378 h 4200570"/>
              <a:gd name="connsiteX65" fmla="*/ 1095797 w 5054601"/>
              <a:gd name="connsiteY65" fmla="*/ 345464 h 4200570"/>
              <a:gd name="connsiteX66" fmla="*/ 1095797 w 5054601"/>
              <a:gd name="connsiteY66" fmla="*/ 804574 h 4200570"/>
              <a:gd name="connsiteX67" fmla="*/ 592425 w 5054601"/>
              <a:gd name="connsiteY67" fmla="*/ 1307946 h 4200570"/>
              <a:gd name="connsiteX68" fmla="*/ 133314 w 5054601"/>
              <a:gd name="connsiteY68" fmla="*/ 1307946 h 4200570"/>
              <a:gd name="connsiteX69" fmla="*/ 133314 w 5054601"/>
              <a:gd name="connsiteY69" fmla="*/ 848836 h 4200570"/>
              <a:gd name="connsiteX70" fmla="*/ 636687 w 5054601"/>
              <a:gd name="connsiteY70" fmla="*/ 345464 h 4200570"/>
              <a:gd name="connsiteX71" fmla="*/ 866241 w 5054601"/>
              <a:gd name="connsiteY71" fmla="*/ 250378 h 4200570"/>
              <a:gd name="connsiteX72" fmla="*/ 4062150 w 5054601"/>
              <a:gd name="connsiteY72" fmla="*/ 0 h 4200570"/>
              <a:gd name="connsiteX73" fmla="*/ 4291706 w 5054601"/>
              <a:gd name="connsiteY73" fmla="*/ 95085 h 4200570"/>
              <a:gd name="connsiteX74" fmla="*/ 4291705 w 5054601"/>
              <a:gd name="connsiteY74" fmla="*/ 554195 h 4200570"/>
              <a:gd name="connsiteX75" fmla="*/ 3788333 w 5054601"/>
              <a:gd name="connsiteY75" fmla="*/ 1057567 h 4200570"/>
              <a:gd name="connsiteX76" fmla="*/ 3329222 w 5054601"/>
              <a:gd name="connsiteY76" fmla="*/ 1057567 h 4200570"/>
              <a:gd name="connsiteX77" fmla="*/ 3329222 w 5054601"/>
              <a:gd name="connsiteY77" fmla="*/ 598457 h 4200570"/>
              <a:gd name="connsiteX78" fmla="*/ 3832594 w 5054601"/>
              <a:gd name="connsiteY78" fmla="*/ 95085 h 4200570"/>
              <a:gd name="connsiteX79" fmla="*/ 4062150 w 5054601"/>
              <a:gd name="connsiteY79" fmla="*/ 0 h 42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54601" h="4200570">
                <a:moveTo>
                  <a:pt x="4729961" y="2413833"/>
                </a:moveTo>
                <a:cubicBezTo>
                  <a:pt x="4813044" y="2413833"/>
                  <a:pt x="4896126" y="2445528"/>
                  <a:pt x="4959516" y="2508918"/>
                </a:cubicBezTo>
                <a:cubicBezTo>
                  <a:pt x="5086296" y="2635697"/>
                  <a:pt x="5086296" y="2841248"/>
                  <a:pt x="4959516" y="2968028"/>
                </a:cubicBezTo>
                <a:lnTo>
                  <a:pt x="4456144" y="3471401"/>
                </a:lnTo>
                <a:cubicBezTo>
                  <a:pt x="4329364" y="3598181"/>
                  <a:pt x="4123813" y="3598180"/>
                  <a:pt x="3997033" y="3471400"/>
                </a:cubicBezTo>
                <a:cubicBezTo>
                  <a:pt x="3870253" y="3344620"/>
                  <a:pt x="3870253" y="3139070"/>
                  <a:pt x="3997033" y="3012290"/>
                </a:cubicBezTo>
                <a:lnTo>
                  <a:pt x="4500405" y="2508917"/>
                </a:lnTo>
                <a:cubicBezTo>
                  <a:pt x="4563795" y="2445527"/>
                  <a:pt x="4646878" y="2413833"/>
                  <a:pt x="4729961" y="2413833"/>
                </a:cubicBezTo>
                <a:close/>
                <a:moveTo>
                  <a:pt x="3176485" y="1994637"/>
                </a:moveTo>
                <a:cubicBezTo>
                  <a:pt x="3259568" y="1994638"/>
                  <a:pt x="3342650" y="2026333"/>
                  <a:pt x="3406041" y="2089722"/>
                </a:cubicBezTo>
                <a:cubicBezTo>
                  <a:pt x="3532821" y="2216502"/>
                  <a:pt x="3532821" y="2422053"/>
                  <a:pt x="3406041" y="2548833"/>
                </a:cubicBezTo>
                <a:lnTo>
                  <a:pt x="1849388" y="4105485"/>
                </a:lnTo>
                <a:cubicBezTo>
                  <a:pt x="1722608" y="4232265"/>
                  <a:pt x="1517058" y="4232265"/>
                  <a:pt x="1390278" y="4105485"/>
                </a:cubicBezTo>
                <a:cubicBezTo>
                  <a:pt x="1263498" y="3978705"/>
                  <a:pt x="1263498" y="3773155"/>
                  <a:pt x="1390278" y="3646375"/>
                </a:cubicBezTo>
                <a:lnTo>
                  <a:pt x="2946931" y="2089722"/>
                </a:lnTo>
                <a:cubicBezTo>
                  <a:pt x="3010320" y="2026333"/>
                  <a:pt x="3093402" y="1994638"/>
                  <a:pt x="3176485" y="1994637"/>
                </a:cubicBezTo>
                <a:close/>
                <a:moveTo>
                  <a:pt x="4620973" y="1544680"/>
                </a:moveTo>
                <a:cubicBezTo>
                  <a:pt x="4704056" y="1544680"/>
                  <a:pt x="4787139" y="1576375"/>
                  <a:pt x="4850529" y="1639765"/>
                </a:cubicBezTo>
                <a:cubicBezTo>
                  <a:pt x="4977309" y="1766545"/>
                  <a:pt x="4977309" y="1972095"/>
                  <a:pt x="4850529" y="2098875"/>
                </a:cubicBezTo>
                <a:lnTo>
                  <a:pt x="3293876" y="3655528"/>
                </a:lnTo>
                <a:cubicBezTo>
                  <a:pt x="3167096" y="3782308"/>
                  <a:pt x="2961546" y="3782308"/>
                  <a:pt x="2834766" y="3655528"/>
                </a:cubicBezTo>
                <a:cubicBezTo>
                  <a:pt x="2707986" y="3528748"/>
                  <a:pt x="2707986" y="3323198"/>
                  <a:pt x="2834766" y="3196418"/>
                </a:cubicBezTo>
                <a:lnTo>
                  <a:pt x="4391418" y="1639765"/>
                </a:lnTo>
                <a:cubicBezTo>
                  <a:pt x="4454808" y="1576375"/>
                  <a:pt x="4537891" y="1544680"/>
                  <a:pt x="4620973" y="1544680"/>
                </a:cubicBezTo>
                <a:close/>
                <a:moveTo>
                  <a:pt x="1881292" y="1280661"/>
                </a:moveTo>
                <a:cubicBezTo>
                  <a:pt x="1964375" y="1280661"/>
                  <a:pt x="2047458" y="1312355"/>
                  <a:pt x="2110848" y="1375745"/>
                </a:cubicBezTo>
                <a:cubicBezTo>
                  <a:pt x="2237628" y="1502525"/>
                  <a:pt x="2237628" y="1708076"/>
                  <a:pt x="2110848" y="1834856"/>
                </a:cubicBezTo>
                <a:lnTo>
                  <a:pt x="554196" y="3391509"/>
                </a:lnTo>
                <a:cubicBezTo>
                  <a:pt x="427416" y="3518289"/>
                  <a:pt x="221865" y="3518288"/>
                  <a:pt x="95085" y="3391508"/>
                </a:cubicBezTo>
                <a:cubicBezTo>
                  <a:pt x="-31695" y="3264728"/>
                  <a:pt x="-31695" y="3059178"/>
                  <a:pt x="95085" y="2932398"/>
                </a:cubicBezTo>
                <a:lnTo>
                  <a:pt x="1651737" y="1375745"/>
                </a:lnTo>
                <a:cubicBezTo>
                  <a:pt x="1715127" y="1312355"/>
                  <a:pt x="1798209" y="1280660"/>
                  <a:pt x="1881292" y="1280661"/>
                </a:cubicBezTo>
                <a:close/>
                <a:moveTo>
                  <a:pt x="3118728" y="1041561"/>
                </a:moveTo>
                <a:cubicBezTo>
                  <a:pt x="3201811" y="1041562"/>
                  <a:pt x="3284894" y="1073256"/>
                  <a:pt x="3348284" y="1136646"/>
                </a:cubicBezTo>
                <a:cubicBezTo>
                  <a:pt x="3475064" y="1263426"/>
                  <a:pt x="3475064" y="1468977"/>
                  <a:pt x="3348284" y="1595757"/>
                </a:cubicBezTo>
                <a:lnTo>
                  <a:pt x="1791631" y="3152409"/>
                </a:lnTo>
                <a:cubicBezTo>
                  <a:pt x="1664851" y="3279189"/>
                  <a:pt x="1459301" y="3279189"/>
                  <a:pt x="1332521" y="3152409"/>
                </a:cubicBezTo>
                <a:cubicBezTo>
                  <a:pt x="1205741" y="3025629"/>
                  <a:pt x="1205741" y="2820079"/>
                  <a:pt x="1332521" y="2693299"/>
                </a:cubicBezTo>
                <a:lnTo>
                  <a:pt x="2889173" y="1136646"/>
                </a:lnTo>
                <a:cubicBezTo>
                  <a:pt x="2952563" y="1073256"/>
                  <a:pt x="3035646" y="1041561"/>
                  <a:pt x="3118728" y="1041561"/>
                </a:cubicBezTo>
                <a:close/>
                <a:moveTo>
                  <a:pt x="4155728" y="979917"/>
                </a:moveTo>
                <a:cubicBezTo>
                  <a:pt x="4238811" y="979917"/>
                  <a:pt x="4321894" y="1011611"/>
                  <a:pt x="4385284" y="1075001"/>
                </a:cubicBezTo>
                <a:cubicBezTo>
                  <a:pt x="4512064" y="1201781"/>
                  <a:pt x="4512064" y="1407332"/>
                  <a:pt x="4385284" y="1534112"/>
                </a:cubicBezTo>
                <a:lnTo>
                  <a:pt x="3881911" y="2037484"/>
                </a:lnTo>
                <a:cubicBezTo>
                  <a:pt x="3755131" y="2164264"/>
                  <a:pt x="3549580" y="2164264"/>
                  <a:pt x="3422800" y="2037484"/>
                </a:cubicBezTo>
                <a:cubicBezTo>
                  <a:pt x="3296021" y="1910704"/>
                  <a:pt x="3296021" y="1705154"/>
                  <a:pt x="3422800" y="1578373"/>
                </a:cubicBezTo>
                <a:lnTo>
                  <a:pt x="3926173" y="1075001"/>
                </a:lnTo>
                <a:cubicBezTo>
                  <a:pt x="3989563" y="1011611"/>
                  <a:pt x="4072645" y="979916"/>
                  <a:pt x="4155728" y="979917"/>
                </a:cubicBezTo>
                <a:close/>
                <a:moveTo>
                  <a:pt x="2847091" y="276676"/>
                </a:moveTo>
                <a:cubicBezTo>
                  <a:pt x="2930174" y="276675"/>
                  <a:pt x="3013256" y="308371"/>
                  <a:pt x="3076646" y="371760"/>
                </a:cubicBezTo>
                <a:cubicBezTo>
                  <a:pt x="3203426" y="498540"/>
                  <a:pt x="3203426" y="704091"/>
                  <a:pt x="3076646" y="830871"/>
                </a:cubicBezTo>
                <a:lnTo>
                  <a:pt x="2573273" y="1334243"/>
                </a:lnTo>
                <a:cubicBezTo>
                  <a:pt x="2446493" y="1461023"/>
                  <a:pt x="2240943" y="1461023"/>
                  <a:pt x="2114163" y="1334243"/>
                </a:cubicBezTo>
                <a:cubicBezTo>
                  <a:pt x="1987383" y="1207463"/>
                  <a:pt x="1987383" y="1001913"/>
                  <a:pt x="2114163" y="875133"/>
                </a:cubicBezTo>
                <a:lnTo>
                  <a:pt x="2617536" y="371760"/>
                </a:lnTo>
                <a:cubicBezTo>
                  <a:pt x="2680926" y="308371"/>
                  <a:pt x="2764008" y="276675"/>
                  <a:pt x="2847091" y="276676"/>
                </a:cubicBezTo>
                <a:close/>
                <a:moveTo>
                  <a:pt x="1881294" y="273496"/>
                </a:moveTo>
                <a:cubicBezTo>
                  <a:pt x="1964376" y="273496"/>
                  <a:pt x="2047459" y="305191"/>
                  <a:pt x="2110848" y="368580"/>
                </a:cubicBezTo>
                <a:cubicBezTo>
                  <a:pt x="2237628" y="495360"/>
                  <a:pt x="2237628" y="700910"/>
                  <a:pt x="2110848" y="827690"/>
                </a:cubicBezTo>
                <a:lnTo>
                  <a:pt x="554196" y="2384343"/>
                </a:lnTo>
                <a:cubicBezTo>
                  <a:pt x="427416" y="2511124"/>
                  <a:pt x="221866" y="2511124"/>
                  <a:pt x="95086" y="2384343"/>
                </a:cubicBezTo>
                <a:cubicBezTo>
                  <a:pt x="-31694" y="2257563"/>
                  <a:pt x="-31694" y="2052013"/>
                  <a:pt x="95086" y="1925233"/>
                </a:cubicBezTo>
                <a:lnTo>
                  <a:pt x="1651738" y="368580"/>
                </a:lnTo>
                <a:cubicBezTo>
                  <a:pt x="1715129" y="305191"/>
                  <a:pt x="1798210" y="273496"/>
                  <a:pt x="1881294" y="273496"/>
                </a:cubicBezTo>
                <a:close/>
                <a:moveTo>
                  <a:pt x="866241" y="250378"/>
                </a:moveTo>
                <a:cubicBezTo>
                  <a:pt x="949325" y="250378"/>
                  <a:pt x="1032407" y="282074"/>
                  <a:pt x="1095797" y="345464"/>
                </a:cubicBezTo>
                <a:cubicBezTo>
                  <a:pt x="1222577" y="472244"/>
                  <a:pt x="1222577" y="677794"/>
                  <a:pt x="1095797" y="804574"/>
                </a:cubicBezTo>
                <a:lnTo>
                  <a:pt x="592425" y="1307946"/>
                </a:lnTo>
                <a:cubicBezTo>
                  <a:pt x="465645" y="1434727"/>
                  <a:pt x="260094" y="1434727"/>
                  <a:pt x="133314" y="1307946"/>
                </a:cubicBezTo>
                <a:cubicBezTo>
                  <a:pt x="6534" y="1181166"/>
                  <a:pt x="6534" y="975616"/>
                  <a:pt x="133314" y="848836"/>
                </a:cubicBezTo>
                <a:lnTo>
                  <a:pt x="636687" y="345464"/>
                </a:lnTo>
                <a:cubicBezTo>
                  <a:pt x="700076" y="282073"/>
                  <a:pt x="783159" y="250378"/>
                  <a:pt x="866241" y="250378"/>
                </a:cubicBezTo>
                <a:close/>
                <a:moveTo>
                  <a:pt x="4062150" y="0"/>
                </a:moveTo>
                <a:cubicBezTo>
                  <a:pt x="4145233" y="-1"/>
                  <a:pt x="4228316" y="31695"/>
                  <a:pt x="4291706" y="95085"/>
                </a:cubicBezTo>
                <a:cubicBezTo>
                  <a:pt x="4418485" y="221864"/>
                  <a:pt x="4418486" y="427415"/>
                  <a:pt x="4291705" y="554195"/>
                </a:cubicBezTo>
                <a:lnTo>
                  <a:pt x="3788333" y="1057567"/>
                </a:lnTo>
                <a:cubicBezTo>
                  <a:pt x="3661553" y="1184347"/>
                  <a:pt x="3456002" y="1184347"/>
                  <a:pt x="3329222" y="1057567"/>
                </a:cubicBezTo>
                <a:cubicBezTo>
                  <a:pt x="3202442" y="930787"/>
                  <a:pt x="3202442" y="725237"/>
                  <a:pt x="3329222" y="598457"/>
                </a:cubicBezTo>
                <a:lnTo>
                  <a:pt x="3832594" y="95085"/>
                </a:lnTo>
                <a:cubicBezTo>
                  <a:pt x="3895984" y="31695"/>
                  <a:pt x="3979067" y="-1"/>
                  <a:pt x="40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B39AE8-769A-49AB-B5AF-90186136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48C351-63AF-4794-A0EA-8043EDBC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4B35E3-A258-4788-A81F-3F27FEB0F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FF4D-724B-425A-91D2-C0851CD76D5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E0FB74-C4C5-42D0-BD47-254BD552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9BE50-7867-41F9-BB9C-854B0AFB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8" r:id="rId4"/>
    <p:sldLayoutId id="2147483663" r:id="rId5"/>
    <p:sldLayoutId id="2147483667" r:id="rId6"/>
    <p:sldLayoutId id="2147483666" r:id="rId7"/>
    <p:sldLayoutId id="2147483665" r:id="rId8"/>
    <p:sldLayoutId id="2147483664" r:id="rId9"/>
    <p:sldLayoutId id="2147483689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microsoft.com/office/2007/relationships/hdphoto" Target="../media/hdphoto1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5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"/>
            <a:ext cx="12192000" cy="26923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7134" y="2937933"/>
            <a:ext cx="11497734" cy="26548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3600" b="1" dirty="0">
                <a:latin typeface="+mn-lt"/>
              </a:rPr>
              <a:t>Навоий </a:t>
            </a:r>
            <a:r>
              <a:rPr lang="uz-Cyrl-UZ" sz="3600" b="1" dirty="0" smtClean="0">
                <a:latin typeface="+mn-lt"/>
              </a:rPr>
              <a:t>вилоят </a:t>
            </a:r>
            <a:r>
              <a:rPr lang="uz-Cyrl-UZ" sz="3600" b="1" dirty="0">
                <a:latin typeface="+mn-lt"/>
              </a:rPr>
              <a:t>адлия бошқармаси ва туман (шаҳар) адлия бўлимлари </a:t>
            </a:r>
            <a:r>
              <a:rPr lang="uz-Cyrl-UZ" sz="3600" b="1" dirty="0" smtClean="0">
                <a:latin typeface="+mn-lt"/>
              </a:rPr>
              <a:t>202</a:t>
            </a:r>
            <a:r>
              <a:rPr lang="en-US" sz="3600" b="1" dirty="0">
                <a:latin typeface="+mn-lt"/>
              </a:rPr>
              <a:t>5</a:t>
            </a:r>
            <a:r>
              <a:rPr lang="uz-Cyrl-UZ" sz="3600" b="1" dirty="0" smtClean="0">
                <a:latin typeface="+mn-lt"/>
              </a:rPr>
              <a:t> </a:t>
            </a:r>
            <a:r>
              <a:rPr lang="uz-Cyrl-UZ" sz="3600" b="1" dirty="0">
                <a:latin typeface="+mn-lt"/>
              </a:rPr>
              <a:t>йил </a:t>
            </a:r>
            <a:r>
              <a:rPr lang="uz-Cyrl-UZ" sz="3600" b="1" dirty="0" smtClean="0">
                <a:latin typeface="+mn-lt"/>
              </a:rPr>
              <a:t>давомида </a:t>
            </a:r>
            <a:r>
              <a:rPr lang="uz-Cyrl-UZ" sz="3600" b="1" dirty="0">
                <a:latin typeface="+mn-lt"/>
              </a:rPr>
              <a:t>амалга оширилган ишлар тўғрисида</a:t>
            </a:r>
            <a:r>
              <a:rPr lang="uz-Cyrl-UZ" sz="3600" b="1" dirty="0" smtClean="0">
                <a:latin typeface="+mn-lt"/>
              </a:rPr>
              <a:t/>
            </a:r>
            <a:br>
              <a:rPr lang="uz-Cyrl-UZ" sz="3600" b="1" dirty="0" smtClean="0">
                <a:latin typeface="+mn-lt"/>
              </a:rPr>
            </a:br>
            <a:r>
              <a:rPr lang="uz-Cyrl-UZ" sz="4300" b="1" dirty="0" smtClean="0">
                <a:latin typeface="+mn-lt"/>
              </a:rPr>
              <a:t>МАЪЛУМОТ</a:t>
            </a:r>
            <a:endParaRPr lang="ru-RU" sz="4300" b="1" dirty="0">
              <a:latin typeface="+mn-lt"/>
            </a:endParaRPr>
          </a:p>
        </p:txBody>
      </p:sp>
      <p:pic>
        <p:nvPicPr>
          <p:cNvPr id="10" name="Picture 2" descr="C:\Users\Rustambek\Desktop\RAB_STOL\ЗНАЧОК ЛОГОТИП NEW\ЗНАЧОК ЛОГОТИП 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30" y="600596"/>
            <a:ext cx="16897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ded Corner 51"/>
          <p:cNvSpPr/>
          <p:nvPr/>
        </p:nvSpPr>
        <p:spPr>
          <a:xfrm>
            <a:off x="245535" y="2572820"/>
            <a:ext cx="5689597" cy="3244198"/>
          </a:xfrm>
          <a:prstGeom prst="foldedCorner">
            <a:avLst>
              <a:gd name="adj" fmla="val 10108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 Same Side Corner Rectangle 108"/>
          <p:cNvSpPr/>
          <p:nvPr/>
        </p:nvSpPr>
        <p:spPr>
          <a:xfrm>
            <a:off x="245534" y="2251398"/>
            <a:ext cx="5689597" cy="321422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489001" y="2297465"/>
            <a:ext cx="519213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МУРОЖААТЛАРНИНГ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2847" y="1049077"/>
            <a:ext cx="5533017" cy="1036187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en-US" sz="1600" b="1" dirty="0" smtClean="0">
                <a:solidFill>
                  <a:schemeClr val="tx1"/>
                </a:solidFill>
              </a:rPr>
              <a:t>202</a:t>
            </a:r>
            <a:r>
              <a:rPr lang="uz-Cyrl-UZ" sz="1600" b="1" dirty="0" smtClean="0">
                <a:solidFill>
                  <a:schemeClr val="tx1"/>
                </a:solidFill>
              </a:rPr>
              <a:t>5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йил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давомида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жисмоний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юридик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шахслардан</a:t>
            </a:r>
            <a:endParaRPr lang="en-US" sz="1600" b="1" dirty="0">
              <a:solidFill>
                <a:schemeClr val="tx1"/>
              </a:solidFill>
            </a:endParaRPr>
          </a:p>
          <a:p>
            <a:pPr marL="1588" algn="ctr"/>
            <a:r>
              <a:rPr lang="en-US" sz="2000" b="1" dirty="0" smtClean="0">
                <a:solidFill>
                  <a:srgbClr val="FF0000"/>
                </a:solidFill>
              </a:rPr>
              <a:t>3 884</a:t>
            </a:r>
            <a:r>
              <a:rPr lang="uz-Cyrl-UZ" sz="2000" b="1" dirty="0" smtClean="0">
                <a:solidFill>
                  <a:srgbClr val="FF0000"/>
                </a:solidFill>
              </a:rPr>
              <a:t>та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мурожаатлар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келиб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тушган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</a:t>
            </a:r>
            <a:r>
              <a:rPr lang="en-US" sz="1600" b="1" dirty="0" smtClean="0">
                <a:solidFill>
                  <a:schemeClr val="tx1"/>
                </a:solidFill>
              </a:rPr>
              <a:t>a </a:t>
            </a:r>
            <a:r>
              <a:rPr lang="uz-Cyrl-UZ" sz="1600" b="1" dirty="0" smtClean="0">
                <a:solidFill>
                  <a:schemeClr val="tx1"/>
                </a:solidFill>
              </a:rPr>
              <a:t>ижрога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аратилган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75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2025 </a:t>
                </a:r>
                <a:r>
                  <a:rPr lang="ru-RU" b="1" dirty="0">
                    <a:solidFill>
                      <a:schemeClr val="bg1"/>
                    </a:solidFill>
                  </a:rPr>
                  <a:t>ЙИЛ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ҲОЛАТИ</a:t>
                </a:r>
              </a:p>
            </p:txBody>
          </p:sp>
          <p:pic>
            <p:nvPicPr>
              <p:cNvPr id="77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Группа 77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79" name="Овал 78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3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686873" y="321249"/>
              <a:ext cx="1337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2025 йил </a:t>
              </a: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Folded Corner 51"/>
          <p:cNvSpPr/>
          <p:nvPr/>
        </p:nvSpPr>
        <p:spPr>
          <a:xfrm>
            <a:off x="6366934" y="1530139"/>
            <a:ext cx="5568540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 Same Side Corner Rectangle 108"/>
          <p:cNvSpPr/>
          <p:nvPr/>
        </p:nvSpPr>
        <p:spPr>
          <a:xfrm>
            <a:off x="6366934" y="941894"/>
            <a:ext cx="5568540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570133" y="2085264"/>
            <a:ext cx="5217474" cy="7285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chemeClr val="tx1"/>
                </a:solidFill>
              </a:rPr>
              <a:t>	</a:t>
            </a:r>
            <a:r>
              <a:rPr lang="uz-Cyrl-UZ" sz="1400" b="1" dirty="0" smtClean="0">
                <a:solidFill>
                  <a:schemeClr val="tx1"/>
                </a:solidFill>
              </a:rPr>
              <a:t>Навоий вилоят адлия бошқармаси раҳбарияти томонидан жами </a:t>
            </a:r>
            <a:r>
              <a:rPr lang="en-US" sz="1600" b="1" dirty="0" smtClean="0">
                <a:solidFill>
                  <a:srgbClr val="FF0000"/>
                </a:solidFill>
              </a:rPr>
              <a:t>238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 </a:t>
            </a:r>
            <a:r>
              <a:rPr lang="uz-Cyrl-UZ" sz="1400" b="1" dirty="0" smtClean="0">
                <a:solidFill>
                  <a:schemeClr val="tx1"/>
                </a:solidFill>
              </a:rPr>
              <a:t>жисмоний ва юридик шаҳсларнинг вакиллари қабул қилинди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6536267" y="99929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РАҲБАРЛАРНИНГ ШАХСИЙ ВА САЙЁР ҚАБУЛЛАРИ ЮЗАСИДАН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3406209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962992" y="2615155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1 367 </a:t>
            </a:r>
            <a:r>
              <a:rPr lang="uz-Cyrl-UZ" sz="1600" b="1" dirty="0" smtClean="0"/>
              <a:t>таси</a:t>
            </a:r>
          </a:p>
          <a:p>
            <a:r>
              <a:rPr lang="uz-Cyrl-UZ" sz="1400" b="1" dirty="0" smtClean="0"/>
              <a:t>ариза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129526" y="2657327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2 517 </a:t>
            </a:r>
            <a:r>
              <a:rPr lang="uz-Cyrl-UZ" sz="1600" b="1" dirty="0" smtClean="0"/>
              <a:t>таси</a:t>
            </a:r>
          </a:p>
          <a:p>
            <a:r>
              <a:rPr lang="uz-Cyrl-UZ" sz="1400" b="1" dirty="0" smtClean="0"/>
              <a:t>шикоят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688326" y="2615155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pic>
        <p:nvPicPr>
          <p:cNvPr id="90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4914495"/>
            <a:ext cx="902523" cy="9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Скругленный прямоугольник 90"/>
          <p:cNvSpPr/>
          <p:nvPr/>
        </p:nvSpPr>
        <p:spPr>
          <a:xfrm>
            <a:off x="7653867" y="3544708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88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бевосита бошқарма бошлиғи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653866" y="4914495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150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бошқарма бошлиғи ўринбосарлари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Направление обращений |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06" y="3046628"/>
            <a:ext cx="3114886" cy="24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245534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uz-Cyrl-UZ" b="1" dirty="0">
                    <a:solidFill>
                      <a:schemeClr val="bg1"/>
                    </a:solidFill>
                  </a:rPr>
                  <a:t>5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>
                    <a:solidFill>
                      <a:schemeClr val="bg1"/>
                    </a:solidFill>
                  </a:rPr>
                  <a:t>ЙИЛ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ҲОЛАТИ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2" y="321249"/>
              <a:ext cx="142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2025 йил 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45877" y="1643562"/>
            <a:ext cx="5689596" cy="5785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b="1" dirty="0" smtClean="0">
                <a:solidFill>
                  <a:schemeClr val="tx1"/>
                </a:solidFill>
              </a:rPr>
              <a:t>Бошқарма ва унинг тизимига келиб тушган</a:t>
            </a:r>
            <a:br>
              <a:rPr lang="uz-Cyrl-UZ" sz="1600" b="1" dirty="0" smtClean="0">
                <a:solidFill>
                  <a:schemeClr val="tx1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 мурожаатларнинг аксарияти: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МУРОЖААТЛАРДА КЎТАРИЛГАН МАСАЛАЛАРНИНГ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АСОСИЙ ЙЎНАЛИШЛАРИ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108"/>
          <p:cNvSpPr/>
          <p:nvPr/>
        </p:nvSpPr>
        <p:spPr>
          <a:xfrm>
            <a:off x="245535" y="3842895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olded Corner 51"/>
          <p:cNvSpPr/>
          <p:nvPr/>
        </p:nvSpPr>
        <p:spPr>
          <a:xfrm>
            <a:off x="245536" y="4450147"/>
            <a:ext cx="5689597" cy="2112578"/>
          </a:xfrm>
          <a:prstGeom prst="foldedCorner">
            <a:avLst>
              <a:gd name="adj" fmla="val 14590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95926" y="3908995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 НАТИЖАСИ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6141" y="4724440"/>
            <a:ext cx="422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131</a:t>
            </a:r>
            <a:r>
              <a:rPr lang="uz-Cyrl-UZ" sz="1600" b="1" dirty="0" smtClean="0">
                <a:solidFill>
                  <a:srgbClr val="FF0000"/>
                </a:solidFill>
              </a:rPr>
              <a:t> та </a:t>
            </a:r>
            <a:r>
              <a:rPr lang="uz-Cyrl-UZ" sz="1400" b="1" dirty="0" smtClean="0"/>
              <a:t>ходим интизомий жавобгарликка тортилган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1986" y="5945556"/>
            <a:ext cx="2602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289</a:t>
            </a:r>
            <a:r>
              <a:rPr lang="uz-Cyrl-UZ" sz="1600" b="1" dirty="0" smtClean="0">
                <a:solidFill>
                  <a:srgbClr val="FF0000"/>
                </a:solidFill>
              </a:rPr>
              <a:t> та </a:t>
            </a:r>
            <a:r>
              <a:rPr lang="uz-Cyrl-UZ" sz="1400" b="1" dirty="0" smtClean="0"/>
              <a:t>ходим маъмурий жавобгарликка</a:t>
            </a:r>
            <a:endParaRPr lang="ru-RU" sz="1400" b="1" dirty="0"/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6396266" y="4015251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МАВЖУД МУАММОЛАР ЮЗАСИДАН ТАКЛИФЛАР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45533" y="1549145"/>
            <a:ext cx="5689597" cy="2177283"/>
          </a:xfrm>
          <a:prstGeom prst="foldedCorner">
            <a:avLst>
              <a:gd name="adj" fmla="val 14731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3" y="1635095"/>
            <a:ext cx="5378342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uz-Cyrl-UZ" sz="1400" b="1" dirty="0" smtClean="0">
                <a:solidFill>
                  <a:schemeClr val="tx1"/>
                </a:solidFill>
              </a:rPr>
              <a:t>Қўлланилган таъсир чоралар сони – </a:t>
            </a:r>
            <a:r>
              <a:rPr lang="en-US" b="1" dirty="0" smtClean="0">
                <a:solidFill>
                  <a:srgbClr val="FF0000"/>
                </a:solidFill>
              </a:rPr>
              <a:t>2 611</a:t>
            </a:r>
            <a:r>
              <a:rPr lang="uz-Cyrl-UZ" b="1" dirty="0" smtClean="0">
                <a:solidFill>
                  <a:srgbClr val="FF0000"/>
                </a:solidFill>
              </a:rPr>
              <a:t> 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4752" y="2222116"/>
            <a:ext cx="1949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632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400" b="1" dirty="0" smtClean="0">
                <a:solidFill>
                  <a:srgbClr val="FF0000"/>
                </a:solidFill>
              </a:rPr>
              <a:t>та</a:t>
            </a:r>
          </a:p>
          <a:p>
            <a:r>
              <a:rPr lang="uz-Cyrl-UZ" sz="1400" b="1" dirty="0" smtClean="0"/>
              <a:t>Даъво аризалар сони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564471" y="2213384"/>
            <a:ext cx="2285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677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245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600" b="1" dirty="0">
                <a:solidFill>
                  <a:srgbClr val="FF0000"/>
                </a:solidFill>
              </a:rPr>
              <a:t>000 </a:t>
            </a:r>
            <a:r>
              <a:rPr lang="uz-Cyrl-UZ" sz="1600" b="1" dirty="0" smtClean="0">
                <a:solidFill>
                  <a:srgbClr val="FF0000"/>
                </a:solidFill>
              </a:rPr>
              <a:t>сўм</a:t>
            </a:r>
          </a:p>
          <a:p>
            <a:r>
              <a:rPr lang="uz-Cyrl-UZ" sz="1400" b="1" dirty="0" smtClean="0"/>
              <a:t>Даъво аризалари суммаси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56294" y="3038899"/>
            <a:ext cx="366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Киритилган тақдимномалар сони – </a:t>
            </a:r>
            <a:r>
              <a:rPr lang="en-US" sz="1600" dirty="0" smtClean="0">
                <a:solidFill>
                  <a:srgbClr val="FF0000"/>
                </a:solidFill>
              </a:rPr>
              <a:t>780</a:t>
            </a:r>
            <a:r>
              <a:rPr lang="uz-Cyrl-UZ" sz="1600" dirty="0" smtClean="0">
                <a:solidFill>
                  <a:srgbClr val="FF0000"/>
                </a:solidFill>
              </a:rPr>
              <a:t> 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Маъмурий таклифлар сони – </a:t>
            </a:r>
            <a:r>
              <a:rPr lang="en-US" sz="1600" dirty="0" smtClean="0">
                <a:solidFill>
                  <a:srgbClr val="FF0000"/>
                </a:solidFill>
              </a:rPr>
              <a:t>289</a:t>
            </a:r>
            <a:r>
              <a:rPr lang="uz-Cyrl-UZ" sz="1600" dirty="0" smtClean="0">
                <a:solidFill>
                  <a:srgbClr val="FF0000"/>
                </a:solidFill>
              </a:rPr>
              <a:t> та</a:t>
            </a:r>
          </a:p>
        </p:txBody>
      </p:sp>
      <p:grpSp>
        <p:nvGrpSpPr>
          <p:cNvPr id="47" name="Group 415"/>
          <p:cNvGrpSpPr>
            <a:grpSpLocks noChangeAspect="1"/>
          </p:cNvGrpSpPr>
          <p:nvPr/>
        </p:nvGrpSpPr>
        <p:grpSpPr bwMode="auto">
          <a:xfrm>
            <a:off x="442340" y="2220095"/>
            <a:ext cx="562412" cy="527262"/>
            <a:chOff x="2679" y="1077"/>
            <a:chExt cx="240" cy="225"/>
          </a:xfrm>
          <a:solidFill>
            <a:srgbClr val="0070C0"/>
          </a:solidFill>
        </p:grpSpPr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9"/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0"/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36" y="5340465"/>
            <a:ext cx="563616" cy="60509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4" y="4497542"/>
            <a:ext cx="743124" cy="68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954420" y="5922112"/>
            <a:ext cx="2819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552</a:t>
            </a:r>
            <a:r>
              <a:rPr lang="uz-Cyrl-UZ" sz="1600" b="1" dirty="0" smtClean="0">
                <a:solidFill>
                  <a:srgbClr val="FF0000"/>
                </a:solidFill>
              </a:rPr>
              <a:t> та </a:t>
            </a:r>
            <a:r>
              <a:rPr lang="uz-Cyrl-UZ" sz="1400" b="1" dirty="0" smtClean="0"/>
              <a:t>хужжатлар бекор қилинган ёки ижроси тўхтатилган</a:t>
            </a:r>
            <a:endParaRPr lang="ru-RU" sz="1400" b="1" dirty="0"/>
          </a:p>
        </p:txBody>
      </p:sp>
      <p:grpSp>
        <p:nvGrpSpPr>
          <p:cNvPr id="68" name="Group 286"/>
          <p:cNvGrpSpPr>
            <a:grpSpLocks noChangeAspect="1"/>
          </p:cNvGrpSpPr>
          <p:nvPr/>
        </p:nvGrpSpPr>
        <p:grpSpPr bwMode="auto">
          <a:xfrm>
            <a:off x="1367676" y="5368154"/>
            <a:ext cx="537182" cy="537535"/>
            <a:chOff x="5157" y="2381"/>
            <a:chExt cx="1526" cy="1527"/>
          </a:xfrm>
          <a:solidFill>
            <a:schemeClr val="bg1"/>
          </a:solidFill>
        </p:grpSpPr>
        <p:sp>
          <p:nvSpPr>
            <p:cNvPr id="70" name="Freeform 288"/>
            <p:cNvSpPr>
              <a:spLocks/>
            </p:cNvSpPr>
            <p:nvPr/>
          </p:nvSpPr>
          <p:spPr bwMode="auto">
            <a:xfrm>
              <a:off x="5157" y="3585"/>
              <a:ext cx="992" cy="323"/>
            </a:xfrm>
            <a:custGeom>
              <a:avLst/>
              <a:gdLst>
                <a:gd name="T0" fmla="*/ 344 w 2977"/>
                <a:gd name="T1" fmla="*/ 0 h 970"/>
                <a:gd name="T2" fmla="*/ 2632 w 2977"/>
                <a:gd name="T3" fmla="*/ 0 h 970"/>
                <a:gd name="T4" fmla="*/ 2684 w 2977"/>
                <a:gd name="T5" fmla="*/ 4 h 970"/>
                <a:gd name="T6" fmla="*/ 2732 w 2977"/>
                <a:gd name="T7" fmla="*/ 15 h 970"/>
                <a:gd name="T8" fmla="*/ 2778 w 2977"/>
                <a:gd name="T9" fmla="*/ 32 h 970"/>
                <a:gd name="T10" fmla="*/ 2820 w 2977"/>
                <a:gd name="T11" fmla="*/ 55 h 970"/>
                <a:gd name="T12" fmla="*/ 2859 w 2977"/>
                <a:gd name="T13" fmla="*/ 85 h 970"/>
                <a:gd name="T14" fmla="*/ 2892 w 2977"/>
                <a:gd name="T15" fmla="*/ 118 h 970"/>
                <a:gd name="T16" fmla="*/ 2921 w 2977"/>
                <a:gd name="T17" fmla="*/ 157 h 970"/>
                <a:gd name="T18" fmla="*/ 2945 w 2977"/>
                <a:gd name="T19" fmla="*/ 199 h 970"/>
                <a:gd name="T20" fmla="*/ 2962 w 2977"/>
                <a:gd name="T21" fmla="*/ 244 h 970"/>
                <a:gd name="T22" fmla="*/ 2973 w 2977"/>
                <a:gd name="T23" fmla="*/ 293 h 970"/>
                <a:gd name="T24" fmla="*/ 2977 w 2977"/>
                <a:gd name="T25" fmla="*/ 345 h 970"/>
                <a:gd name="T26" fmla="*/ 2977 w 2977"/>
                <a:gd name="T27" fmla="*/ 970 h 970"/>
                <a:gd name="T28" fmla="*/ 0 w 2977"/>
                <a:gd name="T29" fmla="*/ 970 h 970"/>
                <a:gd name="T30" fmla="*/ 0 w 2977"/>
                <a:gd name="T31" fmla="*/ 345 h 970"/>
                <a:gd name="T32" fmla="*/ 4 w 2977"/>
                <a:gd name="T33" fmla="*/ 293 h 970"/>
                <a:gd name="T34" fmla="*/ 14 w 2977"/>
                <a:gd name="T35" fmla="*/ 244 h 970"/>
                <a:gd name="T36" fmla="*/ 32 w 2977"/>
                <a:gd name="T37" fmla="*/ 199 h 970"/>
                <a:gd name="T38" fmla="*/ 56 w 2977"/>
                <a:gd name="T39" fmla="*/ 157 h 970"/>
                <a:gd name="T40" fmla="*/ 85 w 2977"/>
                <a:gd name="T41" fmla="*/ 118 h 970"/>
                <a:gd name="T42" fmla="*/ 118 w 2977"/>
                <a:gd name="T43" fmla="*/ 85 h 970"/>
                <a:gd name="T44" fmla="*/ 157 w 2977"/>
                <a:gd name="T45" fmla="*/ 55 h 970"/>
                <a:gd name="T46" fmla="*/ 199 w 2977"/>
                <a:gd name="T47" fmla="*/ 32 h 970"/>
                <a:gd name="T48" fmla="*/ 244 w 2977"/>
                <a:gd name="T49" fmla="*/ 15 h 970"/>
                <a:gd name="T50" fmla="*/ 293 w 2977"/>
                <a:gd name="T51" fmla="*/ 4 h 970"/>
                <a:gd name="T52" fmla="*/ 344 w 2977"/>
                <a:gd name="T53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7" h="970">
                  <a:moveTo>
                    <a:pt x="344" y="0"/>
                  </a:moveTo>
                  <a:lnTo>
                    <a:pt x="2632" y="0"/>
                  </a:lnTo>
                  <a:lnTo>
                    <a:pt x="2684" y="4"/>
                  </a:lnTo>
                  <a:lnTo>
                    <a:pt x="2732" y="15"/>
                  </a:lnTo>
                  <a:lnTo>
                    <a:pt x="2778" y="32"/>
                  </a:lnTo>
                  <a:lnTo>
                    <a:pt x="2820" y="55"/>
                  </a:lnTo>
                  <a:lnTo>
                    <a:pt x="2859" y="85"/>
                  </a:lnTo>
                  <a:lnTo>
                    <a:pt x="2892" y="118"/>
                  </a:lnTo>
                  <a:lnTo>
                    <a:pt x="2921" y="157"/>
                  </a:lnTo>
                  <a:lnTo>
                    <a:pt x="2945" y="199"/>
                  </a:lnTo>
                  <a:lnTo>
                    <a:pt x="2962" y="244"/>
                  </a:lnTo>
                  <a:lnTo>
                    <a:pt x="2973" y="293"/>
                  </a:lnTo>
                  <a:lnTo>
                    <a:pt x="2977" y="345"/>
                  </a:lnTo>
                  <a:lnTo>
                    <a:pt x="2977" y="970"/>
                  </a:lnTo>
                  <a:lnTo>
                    <a:pt x="0" y="970"/>
                  </a:lnTo>
                  <a:lnTo>
                    <a:pt x="0" y="345"/>
                  </a:lnTo>
                  <a:lnTo>
                    <a:pt x="4" y="293"/>
                  </a:lnTo>
                  <a:lnTo>
                    <a:pt x="14" y="244"/>
                  </a:lnTo>
                  <a:lnTo>
                    <a:pt x="32" y="199"/>
                  </a:lnTo>
                  <a:lnTo>
                    <a:pt x="56" y="157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7" y="55"/>
                  </a:lnTo>
                  <a:lnTo>
                    <a:pt x="199" y="32"/>
                  </a:lnTo>
                  <a:lnTo>
                    <a:pt x="244" y="15"/>
                  </a:lnTo>
                  <a:lnTo>
                    <a:pt x="293" y="4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89"/>
            <p:cNvSpPr>
              <a:spLocks/>
            </p:cNvSpPr>
            <p:nvPr/>
          </p:nvSpPr>
          <p:spPr bwMode="auto">
            <a:xfrm>
              <a:off x="5344" y="2381"/>
              <a:ext cx="1339" cy="1339"/>
            </a:xfrm>
            <a:custGeom>
              <a:avLst/>
              <a:gdLst>
                <a:gd name="T0" fmla="*/ 1513 w 4017"/>
                <a:gd name="T1" fmla="*/ 0 h 4018"/>
                <a:gd name="T2" fmla="*/ 1577 w 4017"/>
                <a:gd name="T3" fmla="*/ 11 h 4018"/>
                <a:gd name="T4" fmla="*/ 1632 w 4017"/>
                <a:gd name="T5" fmla="*/ 48 h 4018"/>
                <a:gd name="T6" fmla="*/ 2524 w 4017"/>
                <a:gd name="T7" fmla="*/ 946 h 4018"/>
                <a:gd name="T8" fmla="*/ 2549 w 4017"/>
                <a:gd name="T9" fmla="*/ 1006 h 4018"/>
                <a:gd name="T10" fmla="*/ 2549 w 4017"/>
                <a:gd name="T11" fmla="*/ 1071 h 4018"/>
                <a:gd name="T12" fmla="*/ 2524 w 4017"/>
                <a:gd name="T13" fmla="*/ 1132 h 4018"/>
                <a:gd name="T14" fmla="*/ 2478 w 4017"/>
                <a:gd name="T15" fmla="*/ 1180 h 4018"/>
                <a:gd name="T16" fmla="*/ 2420 w 4017"/>
                <a:gd name="T17" fmla="*/ 1205 h 4018"/>
                <a:gd name="T18" fmla="*/ 2357 w 4017"/>
                <a:gd name="T19" fmla="*/ 1206 h 4018"/>
                <a:gd name="T20" fmla="*/ 2298 w 4017"/>
                <a:gd name="T21" fmla="*/ 1185 h 4018"/>
                <a:gd name="T22" fmla="*/ 1867 w 4017"/>
                <a:gd name="T23" fmla="*/ 1569 h 4018"/>
                <a:gd name="T24" fmla="*/ 3981 w 4017"/>
                <a:gd name="T25" fmla="*/ 3689 h 4018"/>
                <a:gd name="T26" fmla="*/ 4012 w 4017"/>
                <a:gd name="T27" fmla="*/ 3755 h 4018"/>
                <a:gd name="T28" fmla="*/ 4017 w 4017"/>
                <a:gd name="T29" fmla="*/ 3826 h 4018"/>
                <a:gd name="T30" fmla="*/ 3999 w 4017"/>
                <a:gd name="T31" fmla="*/ 3896 h 4018"/>
                <a:gd name="T32" fmla="*/ 3956 w 4017"/>
                <a:gd name="T33" fmla="*/ 3957 h 4018"/>
                <a:gd name="T34" fmla="*/ 3895 w 4017"/>
                <a:gd name="T35" fmla="*/ 4000 h 4018"/>
                <a:gd name="T36" fmla="*/ 3826 w 4017"/>
                <a:gd name="T37" fmla="*/ 4018 h 4018"/>
                <a:gd name="T38" fmla="*/ 3755 w 4017"/>
                <a:gd name="T39" fmla="*/ 4012 h 4018"/>
                <a:gd name="T40" fmla="*/ 3688 w 4017"/>
                <a:gd name="T41" fmla="*/ 3982 h 4018"/>
                <a:gd name="T42" fmla="*/ 1570 w 4017"/>
                <a:gd name="T43" fmla="*/ 1868 h 4018"/>
                <a:gd name="T44" fmla="*/ 1159 w 4017"/>
                <a:gd name="T45" fmla="*/ 2264 h 4018"/>
                <a:gd name="T46" fmla="*/ 1196 w 4017"/>
                <a:gd name="T47" fmla="*/ 2319 h 4018"/>
                <a:gd name="T48" fmla="*/ 1209 w 4017"/>
                <a:gd name="T49" fmla="*/ 2383 h 4018"/>
                <a:gd name="T50" fmla="*/ 1196 w 4017"/>
                <a:gd name="T51" fmla="*/ 2447 h 4018"/>
                <a:gd name="T52" fmla="*/ 1159 w 4017"/>
                <a:gd name="T53" fmla="*/ 2503 h 4018"/>
                <a:gd name="T54" fmla="*/ 1103 w 4017"/>
                <a:gd name="T55" fmla="*/ 2540 h 4018"/>
                <a:gd name="T56" fmla="*/ 1039 w 4017"/>
                <a:gd name="T57" fmla="*/ 2553 h 4018"/>
                <a:gd name="T58" fmla="*/ 975 w 4017"/>
                <a:gd name="T59" fmla="*/ 2540 h 4018"/>
                <a:gd name="T60" fmla="*/ 920 w 4017"/>
                <a:gd name="T61" fmla="*/ 2503 h 4018"/>
                <a:gd name="T62" fmla="*/ 28 w 4017"/>
                <a:gd name="T63" fmla="*/ 1606 h 4018"/>
                <a:gd name="T64" fmla="*/ 3 w 4017"/>
                <a:gd name="T65" fmla="*/ 1545 h 4018"/>
                <a:gd name="T66" fmla="*/ 3 w 4017"/>
                <a:gd name="T67" fmla="*/ 1481 h 4018"/>
                <a:gd name="T68" fmla="*/ 28 w 4017"/>
                <a:gd name="T69" fmla="*/ 1420 h 4018"/>
                <a:gd name="T70" fmla="*/ 77 w 4017"/>
                <a:gd name="T71" fmla="*/ 1371 h 4018"/>
                <a:gd name="T72" fmla="*/ 138 w 4017"/>
                <a:gd name="T73" fmla="*/ 1346 h 4018"/>
                <a:gd name="T74" fmla="*/ 202 w 4017"/>
                <a:gd name="T75" fmla="*/ 1346 h 4018"/>
                <a:gd name="T76" fmla="*/ 263 w 4017"/>
                <a:gd name="T77" fmla="*/ 1371 h 4018"/>
                <a:gd name="T78" fmla="*/ 282 w 4017"/>
                <a:gd name="T79" fmla="*/ 1385 h 4018"/>
                <a:gd name="T80" fmla="*/ 1393 w 4017"/>
                <a:gd name="T81" fmla="*/ 287 h 4018"/>
                <a:gd name="T82" fmla="*/ 1356 w 4017"/>
                <a:gd name="T83" fmla="*/ 232 h 4018"/>
                <a:gd name="T84" fmla="*/ 1343 w 4017"/>
                <a:gd name="T85" fmla="*/ 168 h 4018"/>
                <a:gd name="T86" fmla="*/ 1356 w 4017"/>
                <a:gd name="T87" fmla="*/ 105 h 4018"/>
                <a:gd name="T88" fmla="*/ 1393 w 4017"/>
                <a:gd name="T89" fmla="*/ 48 h 4018"/>
                <a:gd name="T90" fmla="*/ 1450 w 4017"/>
                <a:gd name="T91" fmla="*/ 11 h 4018"/>
                <a:gd name="T92" fmla="*/ 1513 w 4017"/>
                <a:gd name="T93" fmla="*/ 0 h 4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7" h="4018">
                  <a:moveTo>
                    <a:pt x="1513" y="0"/>
                  </a:moveTo>
                  <a:lnTo>
                    <a:pt x="1513" y="0"/>
                  </a:lnTo>
                  <a:lnTo>
                    <a:pt x="1546" y="2"/>
                  </a:lnTo>
                  <a:lnTo>
                    <a:pt x="1577" y="11"/>
                  </a:lnTo>
                  <a:lnTo>
                    <a:pt x="1606" y="27"/>
                  </a:lnTo>
                  <a:lnTo>
                    <a:pt x="1632" y="48"/>
                  </a:lnTo>
                  <a:lnTo>
                    <a:pt x="2503" y="918"/>
                  </a:lnTo>
                  <a:lnTo>
                    <a:pt x="2524" y="946"/>
                  </a:lnTo>
                  <a:lnTo>
                    <a:pt x="2539" y="975"/>
                  </a:lnTo>
                  <a:lnTo>
                    <a:pt x="2549" y="1006"/>
                  </a:lnTo>
                  <a:lnTo>
                    <a:pt x="2552" y="1039"/>
                  </a:lnTo>
                  <a:lnTo>
                    <a:pt x="2549" y="1071"/>
                  </a:lnTo>
                  <a:lnTo>
                    <a:pt x="2539" y="1102"/>
                  </a:lnTo>
                  <a:lnTo>
                    <a:pt x="2524" y="1132"/>
                  </a:lnTo>
                  <a:lnTo>
                    <a:pt x="2503" y="1159"/>
                  </a:lnTo>
                  <a:lnTo>
                    <a:pt x="2478" y="1180"/>
                  </a:lnTo>
                  <a:lnTo>
                    <a:pt x="2449" y="1195"/>
                  </a:lnTo>
                  <a:lnTo>
                    <a:pt x="2420" y="1205"/>
                  </a:lnTo>
                  <a:lnTo>
                    <a:pt x="2388" y="1207"/>
                  </a:lnTo>
                  <a:lnTo>
                    <a:pt x="2357" y="1206"/>
                  </a:lnTo>
                  <a:lnTo>
                    <a:pt x="2327" y="1198"/>
                  </a:lnTo>
                  <a:lnTo>
                    <a:pt x="2298" y="1185"/>
                  </a:lnTo>
                  <a:lnTo>
                    <a:pt x="2271" y="1166"/>
                  </a:lnTo>
                  <a:lnTo>
                    <a:pt x="1867" y="1569"/>
                  </a:lnTo>
                  <a:lnTo>
                    <a:pt x="3956" y="3659"/>
                  </a:lnTo>
                  <a:lnTo>
                    <a:pt x="3981" y="3689"/>
                  </a:lnTo>
                  <a:lnTo>
                    <a:pt x="3999" y="3721"/>
                  </a:lnTo>
                  <a:lnTo>
                    <a:pt x="4012" y="3755"/>
                  </a:lnTo>
                  <a:lnTo>
                    <a:pt x="4017" y="3790"/>
                  </a:lnTo>
                  <a:lnTo>
                    <a:pt x="4017" y="3826"/>
                  </a:lnTo>
                  <a:lnTo>
                    <a:pt x="4012" y="3862"/>
                  </a:lnTo>
                  <a:lnTo>
                    <a:pt x="3999" y="3896"/>
                  </a:lnTo>
                  <a:lnTo>
                    <a:pt x="3981" y="3928"/>
                  </a:lnTo>
                  <a:lnTo>
                    <a:pt x="3956" y="3957"/>
                  </a:lnTo>
                  <a:lnTo>
                    <a:pt x="3927" y="3982"/>
                  </a:lnTo>
                  <a:lnTo>
                    <a:pt x="3895" y="4000"/>
                  </a:lnTo>
                  <a:lnTo>
                    <a:pt x="3862" y="4012"/>
                  </a:lnTo>
                  <a:lnTo>
                    <a:pt x="3826" y="4018"/>
                  </a:lnTo>
                  <a:lnTo>
                    <a:pt x="3790" y="4018"/>
                  </a:lnTo>
                  <a:lnTo>
                    <a:pt x="3755" y="4012"/>
                  </a:lnTo>
                  <a:lnTo>
                    <a:pt x="3720" y="4000"/>
                  </a:lnTo>
                  <a:lnTo>
                    <a:pt x="3688" y="3982"/>
                  </a:lnTo>
                  <a:lnTo>
                    <a:pt x="3659" y="3957"/>
                  </a:lnTo>
                  <a:lnTo>
                    <a:pt x="1570" y="1868"/>
                  </a:lnTo>
                  <a:lnTo>
                    <a:pt x="1167" y="2271"/>
                  </a:lnTo>
                  <a:lnTo>
                    <a:pt x="1159" y="2264"/>
                  </a:lnTo>
                  <a:lnTo>
                    <a:pt x="1181" y="2290"/>
                  </a:lnTo>
                  <a:lnTo>
                    <a:pt x="1196" y="2319"/>
                  </a:lnTo>
                  <a:lnTo>
                    <a:pt x="1206" y="2351"/>
                  </a:lnTo>
                  <a:lnTo>
                    <a:pt x="1209" y="2383"/>
                  </a:lnTo>
                  <a:lnTo>
                    <a:pt x="1206" y="2415"/>
                  </a:lnTo>
                  <a:lnTo>
                    <a:pt x="1196" y="2447"/>
                  </a:lnTo>
                  <a:lnTo>
                    <a:pt x="1181" y="2477"/>
                  </a:lnTo>
                  <a:lnTo>
                    <a:pt x="1159" y="2503"/>
                  </a:lnTo>
                  <a:lnTo>
                    <a:pt x="1132" y="2525"/>
                  </a:lnTo>
                  <a:lnTo>
                    <a:pt x="1103" y="2540"/>
                  </a:lnTo>
                  <a:lnTo>
                    <a:pt x="1073" y="2550"/>
                  </a:lnTo>
                  <a:lnTo>
                    <a:pt x="1039" y="2553"/>
                  </a:lnTo>
                  <a:lnTo>
                    <a:pt x="1007" y="2550"/>
                  </a:lnTo>
                  <a:lnTo>
                    <a:pt x="975" y="2540"/>
                  </a:lnTo>
                  <a:lnTo>
                    <a:pt x="946" y="2525"/>
                  </a:lnTo>
                  <a:lnTo>
                    <a:pt x="920" y="2503"/>
                  </a:lnTo>
                  <a:lnTo>
                    <a:pt x="50" y="1633"/>
                  </a:lnTo>
                  <a:lnTo>
                    <a:pt x="28" y="1606"/>
                  </a:lnTo>
                  <a:lnTo>
                    <a:pt x="13" y="1577"/>
                  </a:lnTo>
                  <a:lnTo>
                    <a:pt x="3" y="1545"/>
                  </a:lnTo>
                  <a:lnTo>
                    <a:pt x="0" y="1513"/>
                  </a:lnTo>
                  <a:lnTo>
                    <a:pt x="3" y="1481"/>
                  </a:lnTo>
                  <a:lnTo>
                    <a:pt x="13" y="1449"/>
                  </a:lnTo>
                  <a:lnTo>
                    <a:pt x="28" y="1420"/>
                  </a:lnTo>
                  <a:lnTo>
                    <a:pt x="50" y="1394"/>
                  </a:lnTo>
                  <a:lnTo>
                    <a:pt x="77" y="1371"/>
                  </a:lnTo>
                  <a:lnTo>
                    <a:pt x="106" y="1356"/>
                  </a:lnTo>
                  <a:lnTo>
                    <a:pt x="138" y="1346"/>
                  </a:lnTo>
                  <a:lnTo>
                    <a:pt x="170" y="1344"/>
                  </a:lnTo>
                  <a:lnTo>
                    <a:pt x="202" y="1346"/>
                  </a:lnTo>
                  <a:lnTo>
                    <a:pt x="234" y="1356"/>
                  </a:lnTo>
                  <a:lnTo>
                    <a:pt x="263" y="1371"/>
                  </a:lnTo>
                  <a:lnTo>
                    <a:pt x="289" y="1394"/>
                  </a:lnTo>
                  <a:lnTo>
                    <a:pt x="282" y="1385"/>
                  </a:lnTo>
                  <a:lnTo>
                    <a:pt x="1387" y="280"/>
                  </a:lnTo>
                  <a:lnTo>
                    <a:pt x="1393" y="287"/>
                  </a:lnTo>
                  <a:lnTo>
                    <a:pt x="1373" y="261"/>
                  </a:lnTo>
                  <a:lnTo>
                    <a:pt x="1356" y="232"/>
                  </a:lnTo>
                  <a:lnTo>
                    <a:pt x="1348" y="201"/>
                  </a:lnTo>
                  <a:lnTo>
                    <a:pt x="1343" y="168"/>
                  </a:lnTo>
                  <a:lnTo>
                    <a:pt x="1348" y="136"/>
                  </a:lnTo>
                  <a:lnTo>
                    <a:pt x="1356" y="105"/>
                  </a:lnTo>
                  <a:lnTo>
                    <a:pt x="1373" y="75"/>
                  </a:lnTo>
                  <a:lnTo>
                    <a:pt x="1393" y="48"/>
                  </a:lnTo>
                  <a:lnTo>
                    <a:pt x="1420" y="27"/>
                  </a:lnTo>
                  <a:lnTo>
                    <a:pt x="1450" y="11"/>
                  </a:lnTo>
                  <a:lnTo>
                    <a:pt x="1481" y="2"/>
                  </a:lnTo>
                  <a:lnTo>
                    <a:pt x="1513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57929" y="2653621"/>
            <a:ext cx="44852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/>
              <a:t>Меҳнат низолари (ойлик иш ҳақини олиш</a:t>
            </a:r>
            <a:r>
              <a:rPr lang="uz-Cyrl-UZ" sz="1400" dirty="0" smtClean="0"/>
              <a:t>);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Пенсия, моддий ёрдам, бола пули, нафақа масалалари;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Уй-жой бузилиши ва бузилган иморатларга нисбатан</a:t>
            </a:r>
            <a:br>
              <a:rPr lang="uz-Cyrl-UZ" sz="1400" dirty="0" smtClean="0"/>
            </a:br>
            <a:r>
              <a:rPr lang="uz-Cyrl-UZ" sz="1400" dirty="0" smtClean="0"/>
              <a:t>компенсация тўловлари;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Давлат хизматлари кўрсатиш соҳаси;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ФҲДЁ органлари фаолиятига оид.</a:t>
            </a:r>
            <a:endParaRPr lang="en-US" sz="1400" dirty="0"/>
          </a:p>
        </p:txBody>
      </p:sp>
      <p:grpSp>
        <p:nvGrpSpPr>
          <p:cNvPr id="79" name="Group 514"/>
          <p:cNvGrpSpPr>
            <a:grpSpLocks noChangeAspect="1"/>
          </p:cNvGrpSpPr>
          <p:nvPr/>
        </p:nvGrpSpPr>
        <p:grpSpPr bwMode="auto">
          <a:xfrm>
            <a:off x="6629390" y="2550332"/>
            <a:ext cx="524037" cy="520635"/>
            <a:chOff x="1484" y="-5372"/>
            <a:chExt cx="2926" cy="2907"/>
          </a:xfrm>
          <a:solidFill>
            <a:srgbClr val="0070C0"/>
          </a:solidFill>
        </p:grpSpPr>
        <p:sp>
          <p:nvSpPr>
            <p:cNvPr id="80" name="Freeform 516"/>
            <p:cNvSpPr>
              <a:spLocks noEditPoints="1"/>
            </p:cNvSpPr>
            <p:nvPr/>
          </p:nvSpPr>
          <p:spPr bwMode="auto">
            <a:xfrm>
              <a:off x="1484" y="-5372"/>
              <a:ext cx="1746" cy="1775"/>
            </a:xfrm>
            <a:custGeom>
              <a:avLst/>
              <a:gdLst>
                <a:gd name="T0" fmla="*/ 1688 w 3492"/>
                <a:gd name="T1" fmla="*/ 673 h 3549"/>
                <a:gd name="T2" fmla="*/ 1601 w 3492"/>
                <a:gd name="T3" fmla="*/ 760 h 3549"/>
                <a:gd name="T4" fmla="*/ 1581 w 3492"/>
                <a:gd name="T5" fmla="*/ 1665 h 3549"/>
                <a:gd name="T6" fmla="*/ 994 w 3492"/>
                <a:gd name="T7" fmla="*/ 2022 h 3549"/>
                <a:gd name="T8" fmla="*/ 956 w 3492"/>
                <a:gd name="T9" fmla="*/ 2125 h 3549"/>
                <a:gd name="T10" fmla="*/ 981 w 3492"/>
                <a:gd name="T11" fmla="*/ 2235 h 3549"/>
                <a:gd name="T12" fmla="*/ 1065 w 3492"/>
                <a:gd name="T13" fmla="*/ 2311 h 3549"/>
                <a:gd name="T14" fmla="*/ 1173 w 3492"/>
                <a:gd name="T15" fmla="*/ 2329 h 3549"/>
                <a:gd name="T16" fmla="*/ 1869 w 3492"/>
                <a:gd name="T17" fmla="*/ 1940 h 3549"/>
                <a:gd name="T18" fmla="*/ 1948 w 3492"/>
                <a:gd name="T19" fmla="*/ 1853 h 3549"/>
                <a:gd name="T20" fmla="*/ 1964 w 3492"/>
                <a:gd name="T21" fmla="*/ 846 h 3549"/>
                <a:gd name="T22" fmla="*/ 1922 w 3492"/>
                <a:gd name="T23" fmla="*/ 725 h 3549"/>
                <a:gd name="T24" fmla="*/ 1817 w 3492"/>
                <a:gd name="T25" fmla="*/ 659 h 3549"/>
                <a:gd name="T26" fmla="*/ 1909 w 3492"/>
                <a:gd name="T27" fmla="*/ 6 h 3549"/>
                <a:gd name="T28" fmla="*/ 2303 w 3492"/>
                <a:gd name="T29" fmla="*/ 82 h 3549"/>
                <a:gd name="T30" fmla="*/ 2660 w 3492"/>
                <a:gd name="T31" fmla="*/ 240 h 3549"/>
                <a:gd name="T32" fmla="*/ 2971 w 3492"/>
                <a:gd name="T33" fmla="*/ 469 h 3549"/>
                <a:gd name="T34" fmla="*/ 3224 w 3492"/>
                <a:gd name="T35" fmla="*/ 759 h 3549"/>
                <a:gd name="T36" fmla="*/ 3411 w 3492"/>
                <a:gd name="T37" fmla="*/ 1100 h 3549"/>
                <a:gd name="T38" fmla="*/ 3453 w 3492"/>
                <a:gd name="T39" fmla="*/ 1356 h 3549"/>
                <a:gd name="T40" fmla="*/ 3361 w 3492"/>
                <a:gd name="T41" fmla="*/ 1368 h 3549"/>
                <a:gd name="T42" fmla="*/ 3292 w 3492"/>
                <a:gd name="T43" fmla="*/ 1379 h 3549"/>
                <a:gd name="T44" fmla="*/ 3212 w 3492"/>
                <a:gd name="T45" fmla="*/ 1389 h 3549"/>
                <a:gd name="T46" fmla="*/ 3095 w 3492"/>
                <a:gd name="T47" fmla="*/ 1407 h 3549"/>
                <a:gd name="T48" fmla="*/ 2907 w 3492"/>
                <a:gd name="T49" fmla="*/ 1434 h 3549"/>
                <a:gd name="T50" fmla="*/ 2697 w 3492"/>
                <a:gd name="T51" fmla="*/ 1482 h 3549"/>
                <a:gd name="T52" fmla="*/ 2541 w 3492"/>
                <a:gd name="T53" fmla="*/ 1594 h 3549"/>
                <a:gd name="T54" fmla="*/ 2442 w 3492"/>
                <a:gd name="T55" fmla="*/ 1761 h 3549"/>
                <a:gd name="T56" fmla="*/ 2417 w 3492"/>
                <a:gd name="T57" fmla="*/ 1952 h 3549"/>
                <a:gd name="T58" fmla="*/ 2472 w 3492"/>
                <a:gd name="T59" fmla="*/ 2139 h 3549"/>
                <a:gd name="T60" fmla="*/ 2837 w 3492"/>
                <a:gd name="T61" fmla="*/ 2947 h 3549"/>
                <a:gd name="T62" fmla="*/ 2795 w 3492"/>
                <a:gd name="T63" fmla="*/ 3059 h 3549"/>
                <a:gd name="T64" fmla="*/ 2736 w 3492"/>
                <a:gd name="T65" fmla="*/ 3212 h 3549"/>
                <a:gd name="T66" fmla="*/ 2499 w 3492"/>
                <a:gd name="T67" fmla="*/ 3393 h 3549"/>
                <a:gd name="T68" fmla="*/ 2149 w 3492"/>
                <a:gd name="T69" fmla="*/ 3508 h 3549"/>
                <a:gd name="T70" fmla="*/ 1773 w 3492"/>
                <a:gd name="T71" fmla="*/ 3549 h 3549"/>
                <a:gd name="T72" fmla="*/ 1366 w 3492"/>
                <a:gd name="T73" fmla="*/ 3501 h 3549"/>
                <a:gd name="T74" fmla="*/ 994 w 3492"/>
                <a:gd name="T75" fmla="*/ 3368 h 3549"/>
                <a:gd name="T76" fmla="*/ 664 w 3492"/>
                <a:gd name="T77" fmla="*/ 3158 h 3549"/>
                <a:gd name="T78" fmla="*/ 390 w 3492"/>
                <a:gd name="T79" fmla="*/ 2883 h 3549"/>
                <a:gd name="T80" fmla="*/ 181 w 3492"/>
                <a:gd name="T81" fmla="*/ 2555 h 3549"/>
                <a:gd name="T82" fmla="*/ 46 w 3492"/>
                <a:gd name="T83" fmla="*/ 2181 h 3549"/>
                <a:gd name="T84" fmla="*/ 0 w 3492"/>
                <a:gd name="T85" fmla="*/ 1775 h 3549"/>
                <a:gd name="T86" fmla="*/ 46 w 3492"/>
                <a:gd name="T87" fmla="*/ 1368 h 3549"/>
                <a:gd name="T88" fmla="*/ 181 w 3492"/>
                <a:gd name="T89" fmla="*/ 995 h 3549"/>
                <a:gd name="T90" fmla="*/ 390 w 3492"/>
                <a:gd name="T91" fmla="*/ 666 h 3549"/>
                <a:gd name="T92" fmla="*/ 664 w 3492"/>
                <a:gd name="T93" fmla="*/ 391 h 3549"/>
                <a:gd name="T94" fmla="*/ 994 w 3492"/>
                <a:gd name="T95" fmla="*/ 181 h 3549"/>
                <a:gd name="T96" fmla="*/ 1366 w 3492"/>
                <a:gd name="T97" fmla="*/ 48 h 3549"/>
                <a:gd name="T98" fmla="*/ 1773 w 3492"/>
                <a:gd name="T99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2" h="3549">
                  <a:moveTo>
                    <a:pt x="1773" y="654"/>
                  </a:moveTo>
                  <a:lnTo>
                    <a:pt x="1728" y="659"/>
                  </a:lnTo>
                  <a:lnTo>
                    <a:pt x="1688" y="673"/>
                  </a:lnTo>
                  <a:lnTo>
                    <a:pt x="1652" y="695"/>
                  </a:lnTo>
                  <a:lnTo>
                    <a:pt x="1622" y="725"/>
                  </a:lnTo>
                  <a:lnTo>
                    <a:pt x="1601" y="760"/>
                  </a:lnTo>
                  <a:lnTo>
                    <a:pt x="1585" y="801"/>
                  </a:lnTo>
                  <a:lnTo>
                    <a:pt x="1581" y="846"/>
                  </a:lnTo>
                  <a:lnTo>
                    <a:pt x="1581" y="1665"/>
                  </a:lnTo>
                  <a:lnTo>
                    <a:pt x="1052" y="1972"/>
                  </a:lnTo>
                  <a:lnTo>
                    <a:pt x="1020" y="1995"/>
                  </a:lnTo>
                  <a:lnTo>
                    <a:pt x="994" y="2022"/>
                  </a:lnTo>
                  <a:lnTo>
                    <a:pt x="976" y="2054"/>
                  </a:lnTo>
                  <a:lnTo>
                    <a:pt x="962" y="2089"/>
                  </a:lnTo>
                  <a:lnTo>
                    <a:pt x="956" y="2125"/>
                  </a:lnTo>
                  <a:lnTo>
                    <a:pt x="958" y="2162"/>
                  </a:lnTo>
                  <a:lnTo>
                    <a:pt x="965" y="2199"/>
                  </a:lnTo>
                  <a:lnTo>
                    <a:pt x="981" y="2235"/>
                  </a:lnTo>
                  <a:lnTo>
                    <a:pt x="1004" y="2265"/>
                  </a:lnTo>
                  <a:lnTo>
                    <a:pt x="1033" y="2292"/>
                  </a:lnTo>
                  <a:lnTo>
                    <a:pt x="1065" y="2311"/>
                  </a:lnTo>
                  <a:lnTo>
                    <a:pt x="1098" y="2324"/>
                  </a:lnTo>
                  <a:lnTo>
                    <a:pt x="1136" y="2329"/>
                  </a:lnTo>
                  <a:lnTo>
                    <a:pt x="1173" y="2329"/>
                  </a:lnTo>
                  <a:lnTo>
                    <a:pt x="1208" y="2320"/>
                  </a:lnTo>
                  <a:lnTo>
                    <a:pt x="1244" y="2304"/>
                  </a:lnTo>
                  <a:lnTo>
                    <a:pt x="1869" y="1940"/>
                  </a:lnTo>
                  <a:lnTo>
                    <a:pt x="1901" y="1917"/>
                  </a:lnTo>
                  <a:lnTo>
                    <a:pt x="1927" y="1887"/>
                  </a:lnTo>
                  <a:lnTo>
                    <a:pt x="1948" y="1853"/>
                  </a:lnTo>
                  <a:lnTo>
                    <a:pt x="1961" y="1816"/>
                  </a:lnTo>
                  <a:lnTo>
                    <a:pt x="1964" y="1775"/>
                  </a:lnTo>
                  <a:lnTo>
                    <a:pt x="1964" y="846"/>
                  </a:lnTo>
                  <a:lnTo>
                    <a:pt x="1959" y="801"/>
                  </a:lnTo>
                  <a:lnTo>
                    <a:pt x="1945" y="760"/>
                  </a:lnTo>
                  <a:lnTo>
                    <a:pt x="1922" y="725"/>
                  </a:lnTo>
                  <a:lnTo>
                    <a:pt x="1892" y="695"/>
                  </a:lnTo>
                  <a:lnTo>
                    <a:pt x="1856" y="673"/>
                  </a:lnTo>
                  <a:lnTo>
                    <a:pt x="1817" y="659"/>
                  </a:lnTo>
                  <a:lnTo>
                    <a:pt x="1773" y="654"/>
                  </a:lnTo>
                  <a:close/>
                  <a:moveTo>
                    <a:pt x="1773" y="0"/>
                  </a:moveTo>
                  <a:lnTo>
                    <a:pt x="1909" y="6"/>
                  </a:lnTo>
                  <a:lnTo>
                    <a:pt x="2044" y="22"/>
                  </a:lnTo>
                  <a:lnTo>
                    <a:pt x="2176" y="46"/>
                  </a:lnTo>
                  <a:lnTo>
                    <a:pt x="2303" y="82"/>
                  </a:lnTo>
                  <a:lnTo>
                    <a:pt x="2426" y="126"/>
                  </a:lnTo>
                  <a:lnTo>
                    <a:pt x="2545" y="178"/>
                  </a:lnTo>
                  <a:lnTo>
                    <a:pt x="2660" y="240"/>
                  </a:lnTo>
                  <a:lnTo>
                    <a:pt x="2768" y="309"/>
                  </a:lnTo>
                  <a:lnTo>
                    <a:pt x="2873" y="386"/>
                  </a:lnTo>
                  <a:lnTo>
                    <a:pt x="2971" y="469"/>
                  </a:lnTo>
                  <a:lnTo>
                    <a:pt x="3063" y="560"/>
                  </a:lnTo>
                  <a:lnTo>
                    <a:pt x="3146" y="656"/>
                  </a:lnTo>
                  <a:lnTo>
                    <a:pt x="3224" y="759"/>
                  </a:lnTo>
                  <a:lnTo>
                    <a:pt x="3295" y="867"/>
                  </a:lnTo>
                  <a:lnTo>
                    <a:pt x="3357" y="981"/>
                  </a:lnTo>
                  <a:lnTo>
                    <a:pt x="3411" y="1100"/>
                  </a:lnTo>
                  <a:lnTo>
                    <a:pt x="3457" y="1222"/>
                  </a:lnTo>
                  <a:lnTo>
                    <a:pt x="3492" y="1350"/>
                  </a:lnTo>
                  <a:lnTo>
                    <a:pt x="3453" y="1356"/>
                  </a:lnTo>
                  <a:lnTo>
                    <a:pt x="3418" y="1361"/>
                  </a:lnTo>
                  <a:lnTo>
                    <a:pt x="3388" y="1364"/>
                  </a:lnTo>
                  <a:lnTo>
                    <a:pt x="3361" y="1368"/>
                  </a:lnTo>
                  <a:lnTo>
                    <a:pt x="3336" y="1372"/>
                  </a:lnTo>
                  <a:lnTo>
                    <a:pt x="3315" y="1375"/>
                  </a:lnTo>
                  <a:lnTo>
                    <a:pt x="3292" y="1379"/>
                  </a:lnTo>
                  <a:lnTo>
                    <a:pt x="3267" y="1382"/>
                  </a:lnTo>
                  <a:lnTo>
                    <a:pt x="3242" y="1386"/>
                  </a:lnTo>
                  <a:lnTo>
                    <a:pt x="3212" y="1389"/>
                  </a:lnTo>
                  <a:lnTo>
                    <a:pt x="3178" y="1395"/>
                  </a:lnTo>
                  <a:lnTo>
                    <a:pt x="3141" y="1400"/>
                  </a:lnTo>
                  <a:lnTo>
                    <a:pt x="3095" y="1407"/>
                  </a:lnTo>
                  <a:lnTo>
                    <a:pt x="3042" y="1414"/>
                  </a:lnTo>
                  <a:lnTo>
                    <a:pt x="2979" y="1423"/>
                  </a:lnTo>
                  <a:lnTo>
                    <a:pt x="2907" y="1434"/>
                  </a:lnTo>
                  <a:lnTo>
                    <a:pt x="2823" y="1446"/>
                  </a:lnTo>
                  <a:lnTo>
                    <a:pt x="2759" y="1459"/>
                  </a:lnTo>
                  <a:lnTo>
                    <a:pt x="2697" y="1482"/>
                  </a:lnTo>
                  <a:lnTo>
                    <a:pt x="2641" y="1512"/>
                  </a:lnTo>
                  <a:lnTo>
                    <a:pt x="2587" y="1549"/>
                  </a:lnTo>
                  <a:lnTo>
                    <a:pt x="2541" y="1594"/>
                  </a:lnTo>
                  <a:lnTo>
                    <a:pt x="2500" y="1645"/>
                  </a:lnTo>
                  <a:lnTo>
                    <a:pt x="2467" y="1700"/>
                  </a:lnTo>
                  <a:lnTo>
                    <a:pt x="2442" y="1761"/>
                  </a:lnTo>
                  <a:lnTo>
                    <a:pt x="2424" y="1824"/>
                  </a:lnTo>
                  <a:lnTo>
                    <a:pt x="2417" y="1888"/>
                  </a:lnTo>
                  <a:lnTo>
                    <a:pt x="2417" y="1952"/>
                  </a:lnTo>
                  <a:lnTo>
                    <a:pt x="2426" y="2016"/>
                  </a:lnTo>
                  <a:lnTo>
                    <a:pt x="2445" y="2078"/>
                  </a:lnTo>
                  <a:lnTo>
                    <a:pt x="2472" y="2139"/>
                  </a:lnTo>
                  <a:lnTo>
                    <a:pt x="2864" y="2876"/>
                  </a:lnTo>
                  <a:lnTo>
                    <a:pt x="2852" y="2912"/>
                  </a:lnTo>
                  <a:lnTo>
                    <a:pt x="2837" y="2947"/>
                  </a:lnTo>
                  <a:lnTo>
                    <a:pt x="2823" y="2983"/>
                  </a:lnTo>
                  <a:lnTo>
                    <a:pt x="2809" y="3020"/>
                  </a:lnTo>
                  <a:lnTo>
                    <a:pt x="2795" y="3059"/>
                  </a:lnTo>
                  <a:lnTo>
                    <a:pt x="2777" y="3103"/>
                  </a:lnTo>
                  <a:lnTo>
                    <a:pt x="2758" y="3155"/>
                  </a:lnTo>
                  <a:lnTo>
                    <a:pt x="2736" y="3212"/>
                  </a:lnTo>
                  <a:lnTo>
                    <a:pt x="2712" y="3277"/>
                  </a:lnTo>
                  <a:lnTo>
                    <a:pt x="2607" y="3340"/>
                  </a:lnTo>
                  <a:lnTo>
                    <a:pt x="2499" y="3393"/>
                  </a:lnTo>
                  <a:lnTo>
                    <a:pt x="2385" y="3439"/>
                  </a:lnTo>
                  <a:lnTo>
                    <a:pt x="2270" y="3478"/>
                  </a:lnTo>
                  <a:lnTo>
                    <a:pt x="2149" y="3508"/>
                  </a:lnTo>
                  <a:lnTo>
                    <a:pt x="2027" y="3530"/>
                  </a:lnTo>
                  <a:lnTo>
                    <a:pt x="1901" y="3544"/>
                  </a:lnTo>
                  <a:lnTo>
                    <a:pt x="1773" y="3549"/>
                  </a:lnTo>
                  <a:lnTo>
                    <a:pt x="1634" y="3544"/>
                  </a:lnTo>
                  <a:lnTo>
                    <a:pt x="1498" y="3528"/>
                  </a:lnTo>
                  <a:lnTo>
                    <a:pt x="1366" y="3501"/>
                  </a:lnTo>
                  <a:lnTo>
                    <a:pt x="1239" y="3466"/>
                  </a:lnTo>
                  <a:lnTo>
                    <a:pt x="1113" y="3421"/>
                  </a:lnTo>
                  <a:lnTo>
                    <a:pt x="994" y="3368"/>
                  </a:lnTo>
                  <a:lnTo>
                    <a:pt x="878" y="3306"/>
                  </a:lnTo>
                  <a:lnTo>
                    <a:pt x="768" y="3237"/>
                  </a:lnTo>
                  <a:lnTo>
                    <a:pt x="664" y="3158"/>
                  </a:lnTo>
                  <a:lnTo>
                    <a:pt x="566" y="3073"/>
                  </a:lnTo>
                  <a:lnTo>
                    <a:pt x="474" y="2981"/>
                  </a:lnTo>
                  <a:lnTo>
                    <a:pt x="390" y="2883"/>
                  </a:lnTo>
                  <a:lnTo>
                    <a:pt x="312" y="2778"/>
                  </a:lnTo>
                  <a:lnTo>
                    <a:pt x="243" y="2670"/>
                  </a:lnTo>
                  <a:lnTo>
                    <a:pt x="181" y="2555"/>
                  </a:lnTo>
                  <a:lnTo>
                    <a:pt x="128" y="2434"/>
                  </a:lnTo>
                  <a:lnTo>
                    <a:pt x="82" y="2309"/>
                  </a:lnTo>
                  <a:lnTo>
                    <a:pt x="46" y="2181"/>
                  </a:lnTo>
                  <a:lnTo>
                    <a:pt x="21" y="2048"/>
                  </a:lnTo>
                  <a:lnTo>
                    <a:pt x="5" y="1913"/>
                  </a:lnTo>
                  <a:lnTo>
                    <a:pt x="0" y="1775"/>
                  </a:lnTo>
                  <a:lnTo>
                    <a:pt x="5" y="1636"/>
                  </a:lnTo>
                  <a:lnTo>
                    <a:pt x="21" y="1501"/>
                  </a:lnTo>
                  <a:lnTo>
                    <a:pt x="46" y="1368"/>
                  </a:lnTo>
                  <a:lnTo>
                    <a:pt x="82" y="1240"/>
                  </a:lnTo>
                  <a:lnTo>
                    <a:pt x="128" y="1116"/>
                  </a:lnTo>
                  <a:lnTo>
                    <a:pt x="181" y="995"/>
                  </a:lnTo>
                  <a:lnTo>
                    <a:pt x="243" y="879"/>
                  </a:lnTo>
                  <a:lnTo>
                    <a:pt x="312" y="769"/>
                  </a:lnTo>
                  <a:lnTo>
                    <a:pt x="390" y="666"/>
                  </a:lnTo>
                  <a:lnTo>
                    <a:pt x="474" y="567"/>
                  </a:lnTo>
                  <a:lnTo>
                    <a:pt x="566" y="476"/>
                  </a:lnTo>
                  <a:lnTo>
                    <a:pt x="664" y="391"/>
                  </a:lnTo>
                  <a:lnTo>
                    <a:pt x="768" y="313"/>
                  </a:lnTo>
                  <a:lnTo>
                    <a:pt x="878" y="244"/>
                  </a:lnTo>
                  <a:lnTo>
                    <a:pt x="994" y="181"/>
                  </a:lnTo>
                  <a:lnTo>
                    <a:pt x="1113" y="128"/>
                  </a:lnTo>
                  <a:lnTo>
                    <a:pt x="1239" y="84"/>
                  </a:lnTo>
                  <a:lnTo>
                    <a:pt x="1366" y="48"/>
                  </a:lnTo>
                  <a:lnTo>
                    <a:pt x="1498" y="22"/>
                  </a:lnTo>
                  <a:lnTo>
                    <a:pt x="1634" y="6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7"/>
            <p:cNvSpPr>
              <a:spLocks/>
            </p:cNvSpPr>
            <p:nvPr/>
          </p:nvSpPr>
          <p:spPr bwMode="auto">
            <a:xfrm>
              <a:off x="3522" y="-5053"/>
              <a:ext cx="481" cy="481"/>
            </a:xfrm>
            <a:custGeom>
              <a:avLst/>
              <a:gdLst>
                <a:gd name="T0" fmla="*/ 463 w 962"/>
                <a:gd name="T1" fmla="*/ 0 h 963"/>
                <a:gd name="T2" fmla="*/ 527 w 962"/>
                <a:gd name="T3" fmla="*/ 2 h 963"/>
                <a:gd name="T4" fmla="*/ 589 w 962"/>
                <a:gd name="T5" fmla="*/ 12 h 963"/>
                <a:gd name="T6" fmla="*/ 653 w 962"/>
                <a:gd name="T7" fmla="*/ 30 h 963"/>
                <a:gd name="T8" fmla="*/ 712 w 962"/>
                <a:gd name="T9" fmla="*/ 59 h 963"/>
                <a:gd name="T10" fmla="*/ 767 w 962"/>
                <a:gd name="T11" fmla="*/ 92 h 963"/>
                <a:gd name="T12" fmla="*/ 815 w 962"/>
                <a:gd name="T13" fmla="*/ 133 h 963"/>
                <a:gd name="T14" fmla="*/ 855 w 962"/>
                <a:gd name="T15" fmla="*/ 179 h 963"/>
                <a:gd name="T16" fmla="*/ 891 w 962"/>
                <a:gd name="T17" fmla="*/ 229 h 963"/>
                <a:gd name="T18" fmla="*/ 919 w 962"/>
                <a:gd name="T19" fmla="*/ 284 h 963"/>
                <a:gd name="T20" fmla="*/ 942 w 962"/>
                <a:gd name="T21" fmla="*/ 343 h 963"/>
                <a:gd name="T22" fmla="*/ 957 w 962"/>
                <a:gd name="T23" fmla="*/ 401 h 963"/>
                <a:gd name="T24" fmla="*/ 962 w 962"/>
                <a:gd name="T25" fmla="*/ 464 h 963"/>
                <a:gd name="T26" fmla="*/ 960 w 962"/>
                <a:gd name="T27" fmla="*/ 527 h 963"/>
                <a:gd name="T28" fmla="*/ 950 w 962"/>
                <a:gd name="T29" fmla="*/ 590 h 963"/>
                <a:gd name="T30" fmla="*/ 930 w 962"/>
                <a:gd name="T31" fmla="*/ 654 h 963"/>
                <a:gd name="T32" fmla="*/ 903 w 962"/>
                <a:gd name="T33" fmla="*/ 712 h 963"/>
                <a:gd name="T34" fmla="*/ 868 w 962"/>
                <a:gd name="T35" fmla="*/ 767 h 963"/>
                <a:gd name="T36" fmla="*/ 829 w 962"/>
                <a:gd name="T37" fmla="*/ 815 h 963"/>
                <a:gd name="T38" fmla="*/ 783 w 962"/>
                <a:gd name="T39" fmla="*/ 856 h 963"/>
                <a:gd name="T40" fmla="*/ 731 w 962"/>
                <a:gd name="T41" fmla="*/ 892 h 963"/>
                <a:gd name="T42" fmla="*/ 676 w 962"/>
                <a:gd name="T43" fmla="*/ 920 h 963"/>
                <a:gd name="T44" fmla="*/ 619 w 962"/>
                <a:gd name="T45" fmla="*/ 943 h 963"/>
                <a:gd name="T46" fmla="*/ 559 w 962"/>
                <a:gd name="T47" fmla="*/ 956 h 963"/>
                <a:gd name="T48" fmla="*/ 497 w 962"/>
                <a:gd name="T49" fmla="*/ 963 h 963"/>
                <a:gd name="T50" fmla="*/ 435 w 962"/>
                <a:gd name="T51" fmla="*/ 961 h 963"/>
                <a:gd name="T52" fmla="*/ 371 w 962"/>
                <a:gd name="T53" fmla="*/ 950 h 963"/>
                <a:gd name="T54" fmla="*/ 309 w 962"/>
                <a:gd name="T55" fmla="*/ 931 h 963"/>
                <a:gd name="T56" fmla="*/ 250 w 962"/>
                <a:gd name="T57" fmla="*/ 904 h 963"/>
                <a:gd name="T58" fmla="*/ 195 w 962"/>
                <a:gd name="T59" fmla="*/ 869 h 963"/>
                <a:gd name="T60" fmla="*/ 147 w 962"/>
                <a:gd name="T61" fmla="*/ 829 h 963"/>
                <a:gd name="T62" fmla="*/ 105 w 962"/>
                <a:gd name="T63" fmla="*/ 783 h 963"/>
                <a:gd name="T64" fmla="*/ 69 w 962"/>
                <a:gd name="T65" fmla="*/ 732 h 963"/>
                <a:gd name="T66" fmla="*/ 41 w 962"/>
                <a:gd name="T67" fmla="*/ 678 h 963"/>
                <a:gd name="T68" fmla="*/ 20 w 962"/>
                <a:gd name="T69" fmla="*/ 620 h 963"/>
                <a:gd name="T70" fmla="*/ 5 w 962"/>
                <a:gd name="T71" fmla="*/ 559 h 963"/>
                <a:gd name="T72" fmla="*/ 0 w 962"/>
                <a:gd name="T73" fmla="*/ 497 h 963"/>
                <a:gd name="T74" fmla="*/ 2 w 962"/>
                <a:gd name="T75" fmla="*/ 435 h 963"/>
                <a:gd name="T76" fmla="*/ 13 w 962"/>
                <a:gd name="T77" fmla="*/ 371 h 963"/>
                <a:gd name="T78" fmla="*/ 30 w 962"/>
                <a:gd name="T79" fmla="*/ 309 h 963"/>
                <a:gd name="T80" fmla="*/ 59 w 962"/>
                <a:gd name="T81" fmla="*/ 249 h 963"/>
                <a:gd name="T82" fmla="*/ 92 w 962"/>
                <a:gd name="T83" fmla="*/ 195 h 963"/>
                <a:gd name="T84" fmla="*/ 133 w 962"/>
                <a:gd name="T85" fmla="*/ 147 h 963"/>
                <a:gd name="T86" fmla="*/ 179 w 962"/>
                <a:gd name="T87" fmla="*/ 105 h 963"/>
                <a:gd name="T88" fmla="*/ 229 w 962"/>
                <a:gd name="T89" fmla="*/ 69 h 963"/>
                <a:gd name="T90" fmla="*/ 284 w 962"/>
                <a:gd name="T91" fmla="*/ 41 h 963"/>
                <a:gd name="T92" fmla="*/ 343 w 962"/>
                <a:gd name="T93" fmla="*/ 19 h 963"/>
                <a:gd name="T94" fmla="*/ 403 w 962"/>
                <a:gd name="T95" fmla="*/ 5 h 963"/>
                <a:gd name="T96" fmla="*/ 463 w 962"/>
                <a:gd name="T97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2" h="963">
                  <a:moveTo>
                    <a:pt x="463" y="0"/>
                  </a:moveTo>
                  <a:lnTo>
                    <a:pt x="527" y="2"/>
                  </a:lnTo>
                  <a:lnTo>
                    <a:pt x="589" y="12"/>
                  </a:lnTo>
                  <a:lnTo>
                    <a:pt x="653" y="30"/>
                  </a:lnTo>
                  <a:lnTo>
                    <a:pt x="712" y="59"/>
                  </a:lnTo>
                  <a:lnTo>
                    <a:pt x="767" y="92"/>
                  </a:lnTo>
                  <a:lnTo>
                    <a:pt x="815" y="133"/>
                  </a:lnTo>
                  <a:lnTo>
                    <a:pt x="855" y="179"/>
                  </a:lnTo>
                  <a:lnTo>
                    <a:pt x="891" y="229"/>
                  </a:lnTo>
                  <a:lnTo>
                    <a:pt x="919" y="284"/>
                  </a:lnTo>
                  <a:lnTo>
                    <a:pt x="942" y="343"/>
                  </a:lnTo>
                  <a:lnTo>
                    <a:pt x="957" y="401"/>
                  </a:lnTo>
                  <a:lnTo>
                    <a:pt x="962" y="464"/>
                  </a:lnTo>
                  <a:lnTo>
                    <a:pt x="960" y="527"/>
                  </a:lnTo>
                  <a:lnTo>
                    <a:pt x="950" y="590"/>
                  </a:lnTo>
                  <a:lnTo>
                    <a:pt x="930" y="654"/>
                  </a:lnTo>
                  <a:lnTo>
                    <a:pt x="903" y="712"/>
                  </a:lnTo>
                  <a:lnTo>
                    <a:pt x="868" y="767"/>
                  </a:lnTo>
                  <a:lnTo>
                    <a:pt x="829" y="815"/>
                  </a:lnTo>
                  <a:lnTo>
                    <a:pt x="783" y="856"/>
                  </a:lnTo>
                  <a:lnTo>
                    <a:pt x="731" y="892"/>
                  </a:lnTo>
                  <a:lnTo>
                    <a:pt x="676" y="920"/>
                  </a:lnTo>
                  <a:lnTo>
                    <a:pt x="619" y="943"/>
                  </a:lnTo>
                  <a:lnTo>
                    <a:pt x="559" y="956"/>
                  </a:lnTo>
                  <a:lnTo>
                    <a:pt x="497" y="963"/>
                  </a:lnTo>
                  <a:lnTo>
                    <a:pt x="435" y="961"/>
                  </a:lnTo>
                  <a:lnTo>
                    <a:pt x="371" y="950"/>
                  </a:lnTo>
                  <a:lnTo>
                    <a:pt x="309" y="931"/>
                  </a:lnTo>
                  <a:lnTo>
                    <a:pt x="250" y="904"/>
                  </a:lnTo>
                  <a:lnTo>
                    <a:pt x="195" y="869"/>
                  </a:lnTo>
                  <a:lnTo>
                    <a:pt x="147" y="829"/>
                  </a:lnTo>
                  <a:lnTo>
                    <a:pt x="105" y="783"/>
                  </a:lnTo>
                  <a:lnTo>
                    <a:pt x="69" y="732"/>
                  </a:lnTo>
                  <a:lnTo>
                    <a:pt x="41" y="678"/>
                  </a:lnTo>
                  <a:lnTo>
                    <a:pt x="20" y="620"/>
                  </a:lnTo>
                  <a:lnTo>
                    <a:pt x="5" y="559"/>
                  </a:lnTo>
                  <a:lnTo>
                    <a:pt x="0" y="497"/>
                  </a:lnTo>
                  <a:lnTo>
                    <a:pt x="2" y="435"/>
                  </a:lnTo>
                  <a:lnTo>
                    <a:pt x="13" y="371"/>
                  </a:lnTo>
                  <a:lnTo>
                    <a:pt x="30" y="309"/>
                  </a:lnTo>
                  <a:lnTo>
                    <a:pt x="59" y="249"/>
                  </a:lnTo>
                  <a:lnTo>
                    <a:pt x="92" y="195"/>
                  </a:lnTo>
                  <a:lnTo>
                    <a:pt x="133" y="147"/>
                  </a:lnTo>
                  <a:lnTo>
                    <a:pt x="179" y="105"/>
                  </a:lnTo>
                  <a:lnTo>
                    <a:pt x="229" y="69"/>
                  </a:lnTo>
                  <a:lnTo>
                    <a:pt x="284" y="41"/>
                  </a:lnTo>
                  <a:lnTo>
                    <a:pt x="343" y="19"/>
                  </a:lnTo>
                  <a:lnTo>
                    <a:pt x="403" y="5"/>
                  </a:lnTo>
                  <a:lnTo>
                    <a:pt x="4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8"/>
            <p:cNvSpPr>
              <a:spLocks noEditPoints="1"/>
            </p:cNvSpPr>
            <p:nvPr/>
          </p:nvSpPr>
          <p:spPr bwMode="auto">
            <a:xfrm>
              <a:off x="2564" y="-4589"/>
              <a:ext cx="1846" cy="2124"/>
            </a:xfrm>
            <a:custGeom>
              <a:avLst/>
              <a:gdLst>
                <a:gd name="T0" fmla="*/ 2747 w 3692"/>
                <a:gd name="T1" fmla="*/ 1887 h 4249"/>
                <a:gd name="T2" fmla="*/ 1224 w 3692"/>
                <a:gd name="T3" fmla="*/ 670 h 4249"/>
                <a:gd name="T4" fmla="*/ 1261 w 3692"/>
                <a:gd name="T5" fmla="*/ 572 h 4249"/>
                <a:gd name="T6" fmla="*/ 1279 w 3692"/>
                <a:gd name="T7" fmla="*/ 526 h 4249"/>
                <a:gd name="T8" fmla="*/ 1748 w 3692"/>
                <a:gd name="T9" fmla="*/ 11 h 4249"/>
                <a:gd name="T10" fmla="*/ 2404 w 3692"/>
                <a:gd name="T11" fmla="*/ 263 h 4249"/>
                <a:gd name="T12" fmla="*/ 2553 w 3692"/>
                <a:gd name="T13" fmla="*/ 458 h 4249"/>
                <a:gd name="T14" fmla="*/ 2401 w 3692"/>
                <a:gd name="T15" fmla="*/ 1036 h 4249"/>
                <a:gd name="T16" fmla="*/ 2362 w 3692"/>
                <a:gd name="T17" fmla="*/ 1251 h 4249"/>
                <a:gd name="T18" fmla="*/ 2615 w 3692"/>
                <a:gd name="T19" fmla="*/ 1316 h 4249"/>
                <a:gd name="T20" fmla="*/ 2885 w 3692"/>
                <a:gd name="T21" fmla="*/ 1386 h 4249"/>
                <a:gd name="T22" fmla="*/ 3050 w 3692"/>
                <a:gd name="T23" fmla="*/ 1432 h 4249"/>
                <a:gd name="T24" fmla="*/ 3171 w 3692"/>
                <a:gd name="T25" fmla="*/ 1601 h 4249"/>
                <a:gd name="T26" fmla="*/ 3325 w 3692"/>
                <a:gd name="T27" fmla="*/ 1677 h 4249"/>
                <a:gd name="T28" fmla="*/ 3362 w 3692"/>
                <a:gd name="T29" fmla="*/ 1760 h 4249"/>
                <a:gd name="T30" fmla="*/ 3364 w 3692"/>
                <a:gd name="T31" fmla="*/ 1812 h 4249"/>
                <a:gd name="T32" fmla="*/ 3364 w 3692"/>
                <a:gd name="T33" fmla="*/ 2030 h 4249"/>
                <a:gd name="T34" fmla="*/ 3676 w 3692"/>
                <a:gd name="T35" fmla="*/ 2087 h 4249"/>
                <a:gd name="T36" fmla="*/ 3676 w 3692"/>
                <a:gd name="T37" fmla="*/ 3041 h 4249"/>
                <a:gd name="T38" fmla="*/ 2294 w 3692"/>
                <a:gd name="T39" fmla="*/ 3098 h 4249"/>
                <a:gd name="T40" fmla="*/ 2182 w 3692"/>
                <a:gd name="T41" fmla="*/ 3013 h 4249"/>
                <a:gd name="T42" fmla="*/ 2212 w 3692"/>
                <a:gd name="T43" fmla="*/ 2064 h 4249"/>
                <a:gd name="T44" fmla="*/ 2507 w 3692"/>
                <a:gd name="T45" fmla="*/ 1963 h 4249"/>
                <a:gd name="T46" fmla="*/ 2507 w 3692"/>
                <a:gd name="T47" fmla="*/ 1782 h 4249"/>
                <a:gd name="T48" fmla="*/ 2509 w 3692"/>
                <a:gd name="T49" fmla="*/ 1743 h 4249"/>
                <a:gd name="T50" fmla="*/ 1982 w 3692"/>
                <a:gd name="T51" fmla="*/ 1586 h 4249"/>
                <a:gd name="T52" fmla="*/ 1616 w 3692"/>
                <a:gd name="T53" fmla="*/ 743 h 4249"/>
                <a:gd name="T54" fmla="*/ 1664 w 3692"/>
                <a:gd name="T55" fmla="*/ 1201 h 4249"/>
                <a:gd name="T56" fmla="*/ 1689 w 3692"/>
                <a:gd name="T57" fmla="*/ 1435 h 4249"/>
                <a:gd name="T58" fmla="*/ 1700 w 3692"/>
                <a:gd name="T59" fmla="*/ 1524 h 4249"/>
                <a:gd name="T60" fmla="*/ 1705 w 3692"/>
                <a:gd name="T61" fmla="*/ 1547 h 4249"/>
                <a:gd name="T62" fmla="*/ 1817 w 3692"/>
                <a:gd name="T63" fmla="*/ 1723 h 4249"/>
                <a:gd name="T64" fmla="*/ 1994 w 3692"/>
                <a:gd name="T65" fmla="*/ 1823 h 4249"/>
                <a:gd name="T66" fmla="*/ 2069 w 3692"/>
                <a:gd name="T67" fmla="*/ 1888 h 4249"/>
                <a:gd name="T68" fmla="*/ 1952 w 3692"/>
                <a:gd name="T69" fmla="*/ 2146 h 4249"/>
                <a:gd name="T70" fmla="*/ 2021 w 3692"/>
                <a:gd name="T71" fmla="*/ 3187 h 4249"/>
                <a:gd name="T72" fmla="*/ 2246 w 3692"/>
                <a:gd name="T73" fmla="*/ 3322 h 4249"/>
                <a:gd name="T74" fmla="*/ 1866 w 3692"/>
                <a:gd name="T75" fmla="*/ 4215 h 4249"/>
                <a:gd name="T76" fmla="*/ 1653 w 3692"/>
                <a:gd name="T77" fmla="*/ 4235 h 4249"/>
                <a:gd name="T78" fmla="*/ 1501 w 3692"/>
                <a:gd name="T79" fmla="*/ 4086 h 4249"/>
                <a:gd name="T80" fmla="*/ 1882 w 3692"/>
                <a:gd name="T81" fmla="*/ 2830 h 4249"/>
                <a:gd name="T82" fmla="*/ 1781 w 3692"/>
                <a:gd name="T83" fmla="*/ 2670 h 4249"/>
                <a:gd name="T84" fmla="*/ 1613 w 3692"/>
                <a:gd name="T85" fmla="*/ 2407 h 4249"/>
                <a:gd name="T86" fmla="*/ 1446 w 3692"/>
                <a:gd name="T87" fmla="*/ 2144 h 4249"/>
                <a:gd name="T88" fmla="*/ 1348 w 3692"/>
                <a:gd name="T89" fmla="*/ 1991 h 4249"/>
                <a:gd name="T90" fmla="*/ 1405 w 3692"/>
                <a:gd name="T91" fmla="*/ 2171 h 4249"/>
                <a:gd name="T92" fmla="*/ 1510 w 3692"/>
                <a:gd name="T93" fmla="*/ 2467 h 4249"/>
                <a:gd name="T94" fmla="*/ 1584 w 3692"/>
                <a:gd name="T95" fmla="*/ 2693 h 4249"/>
                <a:gd name="T96" fmla="*/ 1533 w 3692"/>
                <a:gd name="T97" fmla="*/ 2894 h 4249"/>
                <a:gd name="T98" fmla="*/ 1348 w 3692"/>
                <a:gd name="T99" fmla="*/ 2990 h 4249"/>
                <a:gd name="T100" fmla="*/ 88 w 3692"/>
                <a:gd name="T101" fmla="*/ 2812 h 4249"/>
                <a:gd name="T102" fmla="*/ 0 w 3692"/>
                <a:gd name="T103" fmla="*/ 2590 h 4249"/>
                <a:gd name="T104" fmla="*/ 134 w 3692"/>
                <a:gd name="T105" fmla="*/ 2393 h 4249"/>
                <a:gd name="T106" fmla="*/ 830 w 3692"/>
                <a:gd name="T107" fmla="*/ 2068 h 4249"/>
                <a:gd name="T108" fmla="*/ 782 w 3692"/>
                <a:gd name="T109" fmla="*/ 1895 h 4249"/>
                <a:gd name="T110" fmla="*/ 986 w 3692"/>
                <a:gd name="T111" fmla="*/ 1293 h 4249"/>
                <a:gd name="T112" fmla="*/ 520 w 3692"/>
                <a:gd name="T113" fmla="*/ 291 h 4249"/>
                <a:gd name="T114" fmla="*/ 658 w 3692"/>
                <a:gd name="T115" fmla="*/ 144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2" h="4249">
                  <a:moveTo>
                    <a:pt x="2747" y="1887"/>
                  </a:moveTo>
                  <a:lnTo>
                    <a:pt x="2747" y="2030"/>
                  </a:lnTo>
                  <a:lnTo>
                    <a:pt x="3123" y="2030"/>
                  </a:lnTo>
                  <a:lnTo>
                    <a:pt x="3123" y="1887"/>
                  </a:lnTo>
                  <a:lnTo>
                    <a:pt x="2747" y="1887"/>
                  </a:lnTo>
                  <a:close/>
                  <a:moveTo>
                    <a:pt x="1291" y="490"/>
                  </a:moveTo>
                  <a:lnTo>
                    <a:pt x="1070" y="522"/>
                  </a:lnTo>
                  <a:lnTo>
                    <a:pt x="1192" y="753"/>
                  </a:lnTo>
                  <a:lnTo>
                    <a:pt x="1210" y="707"/>
                  </a:lnTo>
                  <a:lnTo>
                    <a:pt x="1224" y="670"/>
                  </a:lnTo>
                  <a:lnTo>
                    <a:pt x="1235" y="640"/>
                  </a:lnTo>
                  <a:lnTo>
                    <a:pt x="1244" y="615"/>
                  </a:lnTo>
                  <a:lnTo>
                    <a:pt x="1251" y="597"/>
                  </a:lnTo>
                  <a:lnTo>
                    <a:pt x="1256" y="583"/>
                  </a:lnTo>
                  <a:lnTo>
                    <a:pt x="1261" y="572"/>
                  </a:lnTo>
                  <a:lnTo>
                    <a:pt x="1265" y="563"/>
                  </a:lnTo>
                  <a:lnTo>
                    <a:pt x="1267" y="556"/>
                  </a:lnTo>
                  <a:lnTo>
                    <a:pt x="1270" y="547"/>
                  </a:lnTo>
                  <a:lnTo>
                    <a:pt x="1274" y="538"/>
                  </a:lnTo>
                  <a:lnTo>
                    <a:pt x="1279" y="526"/>
                  </a:lnTo>
                  <a:lnTo>
                    <a:pt x="1284" y="510"/>
                  </a:lnTo>
                  <a:lnTo>
                    <a:pt x="1291" y="490"/>
                  </a:lnTo>
                  <a:close/>
                  <a:moveTo>
                    <a:pt x="1671" y="0"/>
                  </a:moveTo>
                  <a:lnTo>
                    <a:pt x="1712" y="4"/>
                  </a:lnTo>
                  <a:lnTo>
                    <a:pt x="1748" y="11"/>
                  </a:lnTo>
                  <a:lnTo>
                    <a:pt x="1776" y="18"/>
                  </a:lnTo>
                  <a:lnTo>
                    <a:pt x="1799" y="27"/>
                  </a:lnTo>
                  <a:lnTo>
                    <a:pt x="1815" y="34"/>
                  </a:lnTo>
                  <a:lnTo>
                    <a:pt x="2356" y="240"/>
                  </a:lnTo>
                  <a:lnTo>
                    <a:pt x="2404" y="263"/>
                  </a:lnTo>
                  <a:lnTo>
                    <a:pt x="2447" y="293"/>
                  </a:lnTo>
                  <a:lnTo>
                    <a:pt x="2482" y="327"/>
                  </a:lnTo>
                  <a:lnTo>
                    <a:pt x="2512" y="368"/>
                  </a:lnTo>
                  <a:lnTo>
                    <a:pt x="2537" y="412"/>
                  </a:lnTo>
                  <a:lnTo>
                    <a:pt x="2553" y="458"/>
                  </a:lnTo>
                  <a:lnTo>
                    <a:pt x="2564" y="508"/>
                  </a:lnTo>
                  <a:lnTo>
                    <a:pt x="2566" y="558"/>
                  </a:lnTo>
                  <a:lnTo>
                    <a:pt x="2559" y="609"/>
                  </a:lnTo>
                  <a:lnTo>
                    <a:pt x="2544" y="661"/>
                  </a:lnTo>
                  <a:lnTo>
                    <a:pt x="2401" y="1036"/>
                  </a:lnTo>
                  <a:lnTo>
                    <a:pt x="2007" y="444"/>
                  </a:lnTo>
                  <a:lnTo>
                    <a:pt x="2278" y="1229"/>
                  </a:lnTo>
                  <a:lnTo>
                    <a:pt x="2298" y="1235"/>
                  </a:lnTo>
                  <a:lnTo>
                    <a:pt x="2324" y="1242"/>
                  </a:lnTo>
                  <a:lnTo>
                    <a:pt x="2362" y="1251"/>
                  </a:lnTo>
                  <a:lnTo>
                    <a:pt x="2402" y="1261"/>
                  </a:lnTo>
                  <a:lnTo>
                    <a:pt x="2450" y="1274"/>
                  </a:lnTo>
                  <a:lnTo>
                    <a:pt x="2504" y="1286"/>
                  </a:lnTo>
                  <a:lnTo>
                    <a:pt x="2559" y="1300"/>
                  </a:lnTo>
                  <a:lnTo>
                    <a:pt x="2615" y="1316"/>
                  </a:lnTo>
                  <a:lnTo>
                    <a:pt x="2672" y="1331"/>
                  </a:lnTo>
                  <a:lnTo>
                    <a:pt x="2731" y="1345"/>
                  </a:lnTo>
                  <a:lnTo>
                    <a:pt x="2786" y="1359"/>
                  </a:lnTo>
                  <a:lnTo>
                    <a:pt x="2837" y="1373"/>
                  </a:lnTo>
                  <a:lnTo>
                    <a:pt x="2885" y="1386"/>
                  </a:lnTo>
                  <a:lnTo>
                    <a:pt x="2928" y="1396"/>
                  </a:lnTo>
                  <a:lnTo>
                    <a:pt x="2963" y="1405"/>
                  </a:lnTo>
                  <a:lnTo>
                    <a:pt x="2992" y="1412"/>
                  </a:lnTo>
                  <a:lnTo>
                    <a:pt x="3009" y="1418"/>
                  </a:lnTo>
                  <a:lnTo>
                    <a:pt x="3050" y="1432"/>
                  </a:lnTo>
                  <a:lnTo>
                    <a:pt x="3087" y="1455"/>
                  </a:lnTo>
                  <a:lnTo>
                    <a:pt x="3119" y="1485"/>
                  </a:lnTo>
                  <a:lnTo>
                    <a:pt x="3144" y="1519"/>
                  </a:lnTo>
                  <a:lnTo>
                    <a:pt x="3162" y="1558"/>
                  </a:lnTo>
                  <a:lnTo>
                    <a:pt x="3171" y="1601"/>
                  </a:lnTo>
                  <a:lnTo>
                    <a:pt x="3173" y="1645"/>
                  </a:lnTo>
                  <a:lnTo>
                    <a:pt x="3243" y="1645"/>
                  </a:lnTo>
                  <a:lnTo>
                    <a:pt x="3274" y="1650"/>
                  </a:lnTo>
                  <a:lnTo>
                    <a:pt x="3300" y="1661"/>
                  </a:lnTo>
                  <a:lnTo>
                    <a:pt x="3325" y="1677"/>
                  </a:lnTo>
                  <a:lnTo>
                    <a:pt x="3343" y="1700"/>
                  </a:lnTo>
                  <a:lnTo>
                    <a:pt x="3357" y="1727"/>
                  </a:lnTo>
                  <a:lnTo>
                    <a:pt x="3362" y="1755"/>
                  </a:lnTo>
                  <a:lnTo>
                    <a:pt x="3362" y="1759"/>
                  </a:lnTo>
                  <a:lnTo>
                    <a:pt x="3362" y="1760"/>
                  </a:lnTo>
                  <a:lnTo>
                    <a:pt x="3364" y="1764"/>
                  </a:lnTo>
                  <a:lnTo>
                    <a:pt x="3364" y="1769"/>
                  </a:lnTo>
                  <a:lnTo>
                    <a:pt x="3364" y="1780"/>
                  </a:lnTo>
                  <a:lnTo>
                    <a:pt x="3364" y="1792"/>
                  </a:lnTo>
                  <a:lnTo>
                    <a:pt x="3364" y="1812"/>
                  </a:lnTo>
                  <a:lnTo>
                    <a:pt x="3364" y="1839"/>
                  </a:lnTo>
                  <a:lnTo>
                    <a:pt x="3364" y="1872"/>
                  </a:lnTo>
                  <a:lnTo>
                    <a:pt x="3364" y="1915"/>
                  </a:lnTo>
                  <a:lnTo>
                    <a:pt x="3364" y="1966"/>
                  </a:lnTo>
                  <a:lnTo>
                    <a:pt x="3364" y="2030"/>
                  </a:lnTo>
                  <a:lnTo>
                    <a:pt x="3575" y="2030"/>
                  </a:lnTo>
                  <a:lnTo>
                    <a:pt x="3605" y="2034"/>
                  </a:lnTo>
                  <a:lnTo>
                    <a:pt x="3634" y="2046"/>
                  </a:lnTo>
                  <a:lnTo>
                    <a:pt x="3657" y="2064"/>
                  </a:lnTo>
                  <a:lnTo>
                    <a:pt x="3676" y="2087"/>
                  </a:lnTo>
                  <a:lnTo>
                    <a:pt x="3687" y="2116"/>
                  </a:lnTo>
                  <a:lnTo>
                    <a:pt x="3692" y="2146"/>
                  </a:lnTo>
                  <a:lnTo>
                    <a:pt x="3692" y="2983"/>
                  </a:lnTo>
                  <a:lnTo>
                    <a:pt x="3687" y="3013"/>
                  </a:lnTo>
                  <a:lnTo>
                    <a:pt x="3676" y="3041"/>
                  </a:lnTo>
                  <a:lnTo>
                    <a:pt x="3657" y="3064"/>
                  </a:lnTo>
                  <a:lnTo>
                    <a:pt x="3634" y="3082"/>
                  </a:lnTo>
                  <a:lnTo>
                    <a:pt x="3605" y="3094"/>
                  </a:lnTo>
                  <a:lnTo>
                    <a:pt x="3575" y="3098"/>
                  </a:lnTo>
                  <a:lnTo>
                    <a:pt x="2294" y="3098"/>
                  </a:lnTo>
                  <a:lnTo>
                    <a:pt x="2264" y="3094"/>
                  </a:lnTo>
                  <a:lnTo>
                    <a:pt x="2236" y="3082"/>
                  </a:lnTo>
                  <a:lnTo>
                    <a:pt x="2212" y="3064"/>
                  </a:lnTo>
                  <a:lnTo>
                    <a:pt x="2193" y="3041"/>
                  </a:lnTo>
                  <a:lnTo>
                    <a:pt x="2182" y="3013"/>
                  </a:lnTo>
                  <a:lnTo>
                    <a:pt x="2179" y="2983"/>
                  </a:lnTo>
                  <a:lnTo>
                    <a:pt x="2179" y="2146"/>
                  </a:lnTo>
                  <a:lnTo>
                    <a:pt x="2182" y="2116"/>
                  </a:lnTo>
                  <a:lnTo>
                    <a:pt x="2193" y="2087"/>
                  </a:lnTo>
                  <a:lnTo>
                    <a:pt x="2212" y="2064"/>
                  </a:lnTo>
                  <a:lnTo>
                    <a:pt x="2236" y="2046"/>
                  </a:lnTo>
                  <a:lnTo>
                    <a:pt x="2264" y="2034"/>
                  </a:lnTo>
                  <a:lnTo>
                    <a:pt x="2294" y="2030"/>
                  </a:lnTo>
                  <a:lnTo>
                    <a:pt x="2507" y="2030"/>
                  </a:lnTo>
                  <a:lnTo>
                    <a:pt x="2507" y="1963"/>
                  </a:lnTo>
                  <a:lnTo>
                    <a:pt x="2505" y="1908"/>
                  </a:lnTo>
                  <a:lnTo>
                    <a:pt x="2505" y="1863"/>
                  </a:lnTo>
                  <a:lnTo>
                    <a:pt x="2505" y="1828"/>
                  </a:lnTo>
                  <a:lnTo>
                    <a:pt x="2505" y="1801"/>
                  </a:lnTo>
                  <a:lnTo>
                    <a:pt x="2507" y="1782"/>
                  </a:lnTo>
                  <a:lnTo>
                    <a:pt x="2507" y="1768"/>
                  </a:lnTo>
                  <a:lnTo>
                    <a:pt x="2507" y="1757"/>
                  </a:lnTo>
                  <a:lnTo>
                    <a:pt x="2507" y="1752"/>
                  </a:lnTo>
                  <a:lnTo>
                    <a:pt x="2507" y="1746"/>
                  </a:lnTo>
                  <a:lnTo>
                    <a:pt x="2509" y="1743"/>
                  </a:lnTo>
                  <a:lnTo>
                    <a:pt x="2509" y="1739"/>
                  </a:lnTo>
                  <a:lnTo>
                    <a:pt x="2417" y="1716"/>
                  </a:lnTo>
                  <a:lnTo>
                    <a:pt x="2056" y="1622"/>
                  </a:lnTo>
                  <a:lnTo>
                    <a:pt x="2017" y="1608"/>
                  </a:lnTo>
                  <a:lnTo>
                    <a:pt x="1982" y="1586"/>
                  </a:lnTo>
                  <a:lnTo>
                    <a:pt x="1950" y="1558"/>
                  </a:lnTo>
                  <a:lnTo>
                    <a:pt x="1923" y="1524"/>
                  </a:lnTo>
                  <a:lnTo>
                    <a:pt x="1905" y="1483"/>
                  </a:lnTo>
                  <a:lnTo>
                    <a:pt x="1604" y="616"/>
                  </a:lnTo>
                  <a:lnTo>
                    <a:pt x="1616" y="743"/>
                  </a:lnTo>
                  <a:lnTo>
                    <a:pt x="1629" y="856"/>
                  </a:lnTo>
                  <a:lnTo>
                    <a:pt x="1639" y="958"/>
                  </a:lnTo>
                  <a:lnTo>
                    <a:pt x="1648" y="1048"/>
                  </a:lnTo>
                  <a:lnTo>
                    <a:pt x="1657" y="1130"/>
                  </a:lnTo>
                  <a:lnTo>
                    <a:pt x="1664" y="1201"/>
                  </a:lnTo>
                  <a:lnTo>
                    <a:pt x="1671" y="1263"/>
                  </a:lnTo>
                  <a:lnTo>
                    <a:pt x="1677" y="1316"/>
                  </a:lnTo>
                  <a:lnTo>
                    <a:pt x="1682" y="1363"/>
                  </a:lnTo>
                  <a:lnTo>
                    <a:pt x="1685" y="1402"/>
                  </a:lnTo>
                  <a:lnTo>
                    <a:pt x="1689" y="1435"/>
                  </a:lnTo>
                  <a:lnTo>
                    <a:pt x="1693" y="1462"/>
                  </a:lnTo>
                  <a:lnTo>
                    <a:pt x="1694" y="1483"/>
                  </a:lnTo>
                  <a:lnTo>
                    <a:pt x="1696" y="1501"/>
                  </a:lnTo>
                  <a:lnTo>
                    <a:pt x="1698" y="1514"/>
                  </a:lnTo>
                  <a:lnTo>
                    <a:pt x="1700" y="1524"/>
                  </a:lnTo>
                  <a:lnTo>
                    <a:pt x="1701" y="1531"/>
                  </a:lnTo>
                  <a:lnTo>
                    <a:pt x="1701" y="1537"/>
                  </a:lnTo>
                  <a:lnTo>
                    <a:pt x="1703" y="1542"/>
                  </a:lnTo>
                  <a:lnTo>
                    <a:pt x="1705" y="1544"/>
                  </a:lnTo>
                  <a:lnTo>
                    <a:pt x="1705" y="1547"/>
                  </a:lnTo>
                  <a:lnTo>
                    <a:pt x="1707" y="1553"/>
                  </a:lnTo>
                  <a:lnTo>
                    <a:pt x="1730" y="1604"/>
                  </a:lnTo>
                  <a:lnTo>
                    <a:pt x="1755" y="1650"/>
                  </a:lnTo>
                  <a:lnTo>
                    <a:pt x="1785" y="1689"/>
                  </a:lnTo>
                  <a:lnTo>
                    <a:pt x="1817" y="1723"/>
                  </a:lnTo>
                  <a:lnTo>
                    <a:pt x="1850" y="1752"/>
                  </a:lnTo>
                  <a:lnTo>
                    <a:pt x="1886" y="1775"/>
                  </a:lnTo>
                  <a:lnTo>
                    <a:pt x="1923" y="1794"/>
                  </a:lnTo>
                  <a:lnTo>
                    <a:pt x="1959" y="1810"/>
                  </a:lnTo>
                  <a:lnTo>
                    <a:pt x="1994" y="1823"/>
                  </a:lnTo>
                  <a:lnTo>
                    <a:pt x="2028" y="1833"/>
                  </a:lnTo>
                  <a:lnTo>
                    <a:pt x="2060" y="1840"/>
                  </a:lnTo>
                  <a:lnTo>
                    <a:pt x="2090" y="1847"/>
                  </a:lnTo>
                  <a:lnTo>
                    <a:pt x="2117" y="1855"/>
                  </a:lnTo>
                  <a:lnTo>
                    <a:pt x="2069" y="1888"/>
                  </a:lnTo>
                  <a:lnTo>
                    <a:pt x="2030" y="1929"/>
                  </a:lnTo>
                  <a:lnTo>
                    <a:pt x="1998" y="1977"/>
                  </a:lnTo>
                  <a:lnTo>
                    <a:pt x="1973" y="2030"/>
                  </a:lnTo>
                  <a:lnTo>
                    <a:pt x="1957" y="2085"/>
                  </a:lnTo>
                  <a:lnTo>
                    <a:pt x="1952" y="2146"/>
                  </a:lnTo>
                  <a:lnTo>
                    <a:pt x="1952" y="2983"/>
                  </a:lnTo>
                  <a:lnTo>
                    <a:pt x="1957" y="3039"/>
                  </a:lnTo>
                  <a:lnTo>
                    <a:pt x="1969" y="3093"/>
                  </a:lnTo>
                  <a:lnTo>
                    <a:pt x="1992" y="3142"/>
                  </a:lnTo>
                  <a:lnTo>
                    <a:pt x="2021" y="3187"/>
                  </a:lnTo>
                  <a:lnTo>
                    <a:pt x="2056" y="3228"/>
                  </a:lnTo>
                  <a:lnTo>
                    <a:pt x="2097" y="3261"/>
                  </a:lnTo>
                  <a:lnTo>
                    <a:pt x="2143" y="3288"/>
                  </a:lnTo>
                  <a:lnTo>
                    <a:pt x="2193" y="3309"/>
                  </a:lnTo>
                  <a:lnTo>
                    <a:pt x="2246" y="3322"/>
                  </a:lnTo>
                  <a:lnTo>
                    <a:pt x="1976" y="4080"/>
                  </a:lnTo>
                  <a:lnTo>
                    <a:pt x="1959" y="4123"/>
                  </a:lnTo>
                  <a:lnTo>
                    <a:pt x="1932" y="4158"/>
                  </a:lnTo>
                  <a:lnTo>
                    <a:pt x="1902" y="4190"/>
                  </a:lnTo>
                  <a:lnTo>
                    <a:pt x="1866" y="4215"/>
                  </a:lnTo>
                  <a:lnTo>
                    <a:pt x="1827" y="4233"/>
                  </a:lnTo>
                  <a:lnTo>
                    <a:pt x="1785" y="4245"/>
                  </a:lnTo>
                  <a:lnTo>
                    <a:pt x="1742" y="4249"/>
                  </a:lnTo>
                  <a:lnTo>
                    <a:pt x="1698" y="4247"/>
                  </a:lnTo>
                  <a:lnTo>
                    <a:pt x="1653" y="4235"/>
                  </a:lnTo>
                  <a:lnTo>
                    <a:pt x="1611" y="4215"/>
                  </a:lnTo>
                  <a:lnTo>
                    <a:pt x="1575" y="4190"/>
                  </a:lnTo>
                  <a:lnTo>
                    <a:pt x="1543" y="4160"/>
                  </a:lnTo>
                  <a:lnTo>
                    <a:pt x="1519" y="4125"/>
                  </a:lnTo>
                  <a:lnTo>
                    <a:pt x="1501" y="4086"/>
                  </a:lnTo>
                  <a:lnTo>
                    <a:pt x="1488" y="4043"/>
                  </a:lnTo>
                  <a:lnTo>
                    <a:pt x="1483" y="3999"/>
                  </a:lnTo>
                  <a:lnTo>
                    <a:pt x="1487" y="3954"/>
                  </a:lnTo>
                  <a:lnTo>
                    <a:pt x="1499" y="3910"/>
                  </a:lnTo>
                  <a:lnTo>
                    <a:pt x="1882" y="2830"/>
                  </a:lnTo>
                  <a:lnTo>
                    <a:pt x="1870" y="2812"/>
                  </a:lnTo>
                  <a:lnTo>
                    <a:pt x="1854" y="2785"/>
                  </a:lnTo>
                  <a:lnTo>
                    <a:pt x="1833" y="2753"/>
                  </a:lnTo>
                  <a:lnTo>
                    <a:pt x="1808" y="2714"/>
                  </a:lnTo>
                  <a:lnTo>
                    <a:pt x="1781" y="2670"/>
                  </a:lnTo>
                  <a:lnTo>
                    <a:pt x="1749" y="2622"/>
                  </a:lnTo>
                  <a:lnTo>
                    <a:pt x="1717" y="2572"/>
                  </a:lnTo>
                  <a:lnTo>
                    <a:pt x="1684" y="2517"/>
                  </a:lnTo>
                  <a:lnTo>
                    <a:pt x="1648" y="2462"/>
                  </a:lnTo>
                  <a:lnTo>
                    <a:pt x="1613" y="2407"/>
                  </a:lnTo>
                  <a:lnTo>
                    <a:pt x="1577" y="2350"/>
                  </a:lnTo>
                  <a:lnTo>
                    <a:pt x="1542" y="2295"/>
                  </a:lnTo>
                  <a:lnTo>
                    <a:pt x="1508" y="2242"/>
                  </a:lnTo>
                  <a:lnTo>
                    <a:pt x="1476" y="2190"/>
                  </a:lnTo>
                  <a:lnTo>
                    <a:pt x="1446" y="2144"/>
                  </a:lnTo>
                  <a:lnTo>
                    <a:pt x="1419" y="2101"/>
                  </a:lnTo>
                  <a:lnTo>
                    <a:pt x="1394" y="2064"/>
                  </a:lnTo>
                  <a:lnTo>
                    <a:pt x="1375" y="2032"/>
                  </a:lnTo>
                  <a:lnTo>
                    <a:pt x="1359" y="2007"/>
                  </a:lnTo>
                  <a:lnTo>
                    <a:pt x="1348" y="1991"/>
                  </a:lnTo>
                  <a:lnTo>
                    <a:pt x="1341" y="1988"/>
                  </a:lnTo>
                  <a:lnTo>
                    <a:pt x="1354" y="2023"/>
                  </a:lnTo>
                  <a:lnTo>
                    <a:pt x="1368" y="2066"/>
                  </a:lnTo>
                  <a:lnTo>
                    <a:pt x="1386" y="2116"/>
                  </a:lnTo>
                  <a:lnTo>
                    <a:pt x="1405" y="2171"/>
                  </a:lnTo>
                  <a:lnTo>
                    <a:pt x="1425" y="2229"/>
                  </a:lnTo>
                  <a:lnTo>
                    <a:pt x="1446" y="2288"/>
                  </a:lnTo>
                  <a:lnTo>
                    <a:pt x="1467" y="2350"/>
                  </a:lnTo>
                  <a:lnTo>
                    <a:pt x="1488" y="2411"/>
                  </a:lnTo>
                  <a:lnTo>
                    <a:pt x="1510" y="2467"/>
                  </a:lnTo>
                  <a:lnTo>
                    <a:pt x="1528" y="2522"/>
                  </a:lnTo>
                  <a:lnTo>
                    <a:pt x="1545" y="2572"/>
                  </a:lnTo>
                  <a:lnTo>
                    <a:pt x="1561" y="2615"/>
                  </a:lnTo>
                  <a:lnTo>
                    <a:pt x="1574" y="2650"/>
                  </a:lnTo>
                  <a:lnTo>
                    <a:pt x="1584" y="2693"/>
                  </a:lnTo>
                  <a:lnTo>
                    <a:pt x="1588" y="2736"/>
                  </a:lnTo>
                  <a:lnTo>
                    <a:pt x="1584" y="2778"/>
                  </a:lnTo>
                  <a:lnTo>
                    <a:pt x="1574" y="2819"/>
                  </a:lnTo>
                  <a:lnTo>
                    <a:pt x="1556" y="2858"/>
                  </a:lnTo>
                  <a:lnTo>
                    <a:pt x="1533" y="2894"/>
                  </a:lnTo>
                  <a:lnTo>
                    <a:pt x="1503" y="2926"/>
                  </a:lnTo>
                  <a:lnTo>
                    <a:pt x="1469" y="2951"/>
                  </a:lnTo>
                  <a:lnTo>
                    <a:pt x="1432" y="2970"/>
                  </a:lnTo>
                  <a:lnTo>
                    <a:pt x="1391" y="2983"/>
                  </a:lnTo>
                  <a:lnTo>
                    <a:pt x="1348" y="2990"/>
                  </a:lnTo>
                  <a:lnTo>
                    <a:pt x="1306" y="2988"/>
                  </a:lnTo>
                  <a:lnTo>
                    <a:pt x="225" y="2871"/>
                  </a:lnTo>
                  <a:lnTo>
                    <a:pt x="175" y="2860"/>
                  </a:lnTo>
                  <a:lnTo>
                    <a:pt x="129" y="2839"/>
                  </a:lnTo>
                  <a:lnTo>
                    <a:pt x="88" y="2812"/>
                  </a:lnTo>
                  <a:lnTo>
                    <a:pt x="55" y="2776"/>
                  </a:lnTo>
                  <a:lnTo>
                    <a:pt x="28" y="2736"/>
                  </a:lnTo>
                  <a:lnTo>
                    <a:pt x="8" y="2689"/>
                  </a:lnTo>
                  <a:lnTo>
                    <a:pt x="0" y="2641"/>
                  </a:lnTo>
                  <a:lnTo>
                    <a:pt x="0" y="2590"/>
                  </a:lnTo>
                  <a:lnTo>
                    <a:pt x="10" y="2538"/>
                  </a:lnTo>
                  <a:lnTo>
                    <a:pt x="30" y="2494"/>
                  </a:lnTo>
                  <a:lnTo>
                    <a:pt x="58" y="2453"/>
                  </a:lnTo>
                  <a:lnTo>
                    <a:pt x="94" y="2419"/>
                  </a:lnTo>
                  <a:lnTo>
                    <a:pt x="134" y="2393"/>
                  </a:lnTo>
                  <a:lnTo>
                    <a:pt x="181" y="2373"/>
                  </a:lnTo>
                  <a:lnTo>
                    <a:pt x="229" y="2364"/>
                  </a:lnTo>
                  <a:lnTo>
                    <a:pt x="280" y="2364"/>
                  </a:lnTo>
                  <a:lnTo>
                    <a:pt x="960" y="2439"/>
                  </a:lnTo>
                  <a:lnTo>
                    <a:pt x="830" y="2068"/>
                  </a:lnTo>
                  <a:lnTo>
                    <a:pt x="818" y="2032"/>
                  </a:lnTo>
                  <a:lnTo>
                    <a:pt x="805" y="1997"/>
                  </a:lnTo>
                  <a:lnTo>
                    <a:pt x="795" y="1963"/>
                  </a:lnTo>
                  <a:lnTo>
                    <a:pt x="788" y="1929"/>
                  </a:lnTo>
                  <a:lnTo>
                    <a:pt x="782" y="1895"/>
                  </a:lnTo>
                  <a:lnTo>
                    <a:pt x="784" y="1860"/>
                  </a:lnTo>
                  <a:lnTo>
                    <a:pt x="791" y="1823"/>
                  </a:lnTo>
                  <a:lnTo>
                    <a:pt x="805" y="1784"/>
                  </a:lnTo>
                  <a:lnTo>
                    <a:pt x="800" y="1782"/>
                  </a:lnTo>
                  <a:lnTo>
                    <a:pt x="986" y="1293"/>
                  </a:lnTo>
                  <a:lnTo>
                    <a:pt x="537" y="453"/>
                  </a:lnTo>
                  <a:lnTo>
                    <a:pt x="521" y="414"/>
                  </a:lnTo>
                  <a:lnTo>
                    <a:pt x="512" y="373"/>
                  </a:lnTo>
                  <a:lnTo>
                    <a:pt x="512" y="332"/>
                  </a:lnTo>
                  <a:lnTo>
                    <a:pt x="520" y="291"/>
                  </a:lnTo>
                  <a:lnTo>
                    <a:pt x="536" y="252"/>
                  </a:lnTo>
                  <a:lnTo>
                    <a:pt x="557" y="217"/>
                  </a:lnTo>
                  <a:lnTo>
                    <a:pt x="587" y="185"/>
                  </a:lnTo>
                  <a:lnTo>
                    <a:pt x="621" y="162"/>
                  </a:lnTo>
                  <a:lnTo>
                    <a:pt x="658" y="144"/>
                  </a:lnTo>
                  <a:lnTo>
                    <a:pt x="699" y="133"/>
                  </a:lnTo>
                  <a:lnTo>
                    <a:pt x="1625" y="2"/>
                  </a:lnTo>
                  <a:lnTo>
                    <a:pt x="1625" y="2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497"/>
          <p:cNvGrpSpPr/>
          <p:nvPr/>
        </p:nvGrpSpPr>
        <p:grpSpPr>
          <a:xfrm>
            <a:off x="6629390" y="4225734"/>
            <a:ext cx="395387" cy="429244"/>
            <a:chOff x="747713" y="1292225"/>
            <a:chExt cx="384175" cy="382588"/>
          </a:xfrm>
          <a:solidFill>
            <a:srgbClr val="0070C0"/>
          </a:solidFill>
        </p:grpSpPr>
        <p:sp>
          <p:nvSpPr>
            <p:cNvPr id="87" name="Freeform 131"/>
            <p:cNvSpPr>
              <a:spLocks/>
            </p:cNvSpPr>
            <p:nvPr/>
          </p:nvSpPr>
          <p:spPr bwMode="auto">
            <a:xfrm>
              <a:off x="747713" y="1292225"/>
              <a:ext cx="327025" cy="382588"/>
            </a:xfrm>
            <a:custGeom>
              <a:avLst/>
              <a:gdLst>
                <a:gd name="T0" fmla="*/ 1603 w 2883"/>
                <a:gd name="T1" fmla="*/ 0 h 3374"/>
                <a:gd name="T2" fmla="*/ 2455 w 2883"/>
                <a:gd name="T3" fmla="*/ 723 h 3374"/>
                <a:gd name="T4" fmla="*/ 2394 w 2883"/>
                <a:gd name="T5" fmla="*/ 750 h 3374"/>
                <a:gd name="T6" fmla="*/ 2337 w 2883"/>
                <a:gd name="T7" fmla="*/ 783 h 3374"/>
                <a:gd name="T8" fmla="*/ 2282 w 2883"/>
                <a:gd name="T9" fmla="*/ 820 h 3374"/>
                <a:gd name="T10" fmla="*/ 2232 w 2883"/>
                <a:gd name="T11" fmla="*/ 861 h 3374"/>
                <a:gd name="T12" fmla="*/ 2185 w 2883"/>
                <a:gd name="T13" fmla="*/ 906 h 3374"/>
                <a:gd name="T14" fmla="*/ 2142 w 2883"/>
                <a:gd name="T15" fmla="*/ 955 h 3374"/>
                <a:gd name="T16" fmla="*/ 2103 w 2883"/>
                <a:gd name="T17" fmla="*/ 1006 h 3374"/>
                <a:gd name="T18" fmla="*/ 2069 w 2883"/>
                <a:gd name="T19" fmla="*/ 1061 h 3374"/>
                <a:gd name="T20" fmla="*/ 2039 w 2883"/>
                <a:gd name="T21" fmla="*/ 1120 h 3374"/>
                <a:gd name="T22" fmla="*/ 2014 w 2883"/>
                <a:gd name="T23" fmla="*/ 1180 h 3374"/>
                <a:gd name="T24" fmla="*/ 1995 w 2883"/>
                <a:gd name="T25" fmla="*/ 1242 h 3374"/>
                <a:gd name="T26" fmla="*/ 1980 w 2883"/>
                <a:gd name="T27" fmla="*/ 1307 h 3374"/>
                <a:gd name="T28" fmla="*/ 1971 w 2883"/>
                <a:gd name="T29" fmla="*/ 1373 h 3374"/>
                <a:gd name="T30" fmla="*/ 1968 w 2883"/>
                <a:gd name="T31" fmla="*/ 1441 h 3374"/>
                <a:gd name="T32" fmla="*/ 1968 w 2883"/>
                <a:gd name="T33" fmla="*/ 1446 h 3374"/>
                <a:gd name="T34" fmla="*/ 1972 w 2883"/>
                <a:gd name="T35" fmla="*/ 1516 h 3374"/>
                <a:gd name="T36" fmla="*/ 1982 w 2883"/>
                <a:gd name="T37" fmla="*/ 1585 h 3374"/>
                <a:gd name="T38" fmla="*/ 1998 w 2883"/>
                <a:gd name="T39" fmla="*/ 1651 h 3374"/>
                <a:gd name="T40" fmla="*/ 2019 w 2883"/>
                <a:gd name="T41" fmla="*/ 1715 h 3374"/>
                <a:gd name="T42" fmla="*/ 2046 w 2883"/>
                <a:gd name="T43" fmla="*/ 1776 h 3374"/>
                <a:gd name="T44" fmla="*/ 2078 w 2883"/>
                <a:gd name="T45" fmla="*/ 1835 h 3374"/>
                <a:gd name="T46" fmla="*/ 2114 w 2883"/>
                <a:gd name="T47" fmla="*/ 1890 h 3374"/>
                <a:gd name="T48" fmla="*/ 2156 w 2883"/>
                <a:gd name="T49" fmla="*/ 1943 h 3374"/>
                <a:gd name="T50" fmla="*/ 2201 w 2883"/>
                <a:gd name="T51" fmla="*/ 1992 h 3374"/>
                <a:gd name="T52" fmla="*/ 2250 w 2883"/>
                <a:gd name="T53" fmla="*/ 2036 h 3374"/>
                <a:gd name="T54" fmla="*/ 2304 w 2883"/>
                <a:gd name="T55" fmla="*/ 2076 h 3374"/>
                <a:gd name="T56" fmla="*/ 2360 w 2883"/>
                <a:gd name="T57" fmla="*/ 2112 h 3374"/>
                <a:gd name="T58" fmla="*/ 2420 w 2883"/>
                <a:gd name="T59" fmla="*/ 2143 h 3374"/>
                <a:gd name="T60" fmla="*/ 2482 w 2883"/>
                <a:gd name="T61" fmla="*/ 2169 h 3374"/>
                <a:gd name="T62" fmla="*/ 2547 w 2883"/>
                <a:gd name="T63" fmla="*/ 2190 h 3374"/>
                <a:gd name="T64" fmla="*/ 2615 w 2883"/>
                <a:gd name="T65" fmla="*/ 2204 h 3374"/>
                <a:gd name="T66" fmla="*/ 2685 w 2883"/>
                <a:gd name="T67" fmla="*/ 2215 h 3374"/>
                <a:gd name="T68" fmla="*/ 2756 w 2883"/>
                <a:gd name="T69" fmla="*/ 2218 h 3374"/>
                <a:gd name="T70" fmla="*/ 2799 w 2883"/>
                <a:gd name="T71" fmla="*/ 2216 h 3374"/>
                <a:gd name="T72" fmla="*/ 2840 w 2883"/>
                <a:gd name="T73" fmla="*/ 2212 h 3374"/>
                <a:gd name="T74" fmla="*/ 2883 w 2883"/>
                <a:gd name="T75" fmla="*/ 2206 h 3374"/>
                <a:gd name="T76" fmla="*/ 2883 w 2883"/>
                <a:gd name="T77" fmla="*/ 3374 h 3374"/>
                <a:gd name="T78" fmla="*/ 323 w 2883"/>
                <a:gd name="T79" fmla="*/ 3374 h 3374"/>
                <a:gd name="T80" fmla="*/ 323 w 2883"/>
                <a:gd name="T81" fmla="*/ 1444 h 3374"/>
                <a:gd name="T82" fmla="*/ 0 w 2883"/>
                <a:gd name="T83" fmla="*/ 1444 h 3374"/>
                <a:gd name="T84" fmla="*/ 1603 w 2883"/>
                <a:gd name="T85" fmla="*/ 0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3" h="3374">
                  <a:moveTo>
                    <a:pt x="1603" y="0"/>
                  </a:moveTo>
                  <a:lnTo>
                    <a:pt x="2455" y="723"/>
                  </a:lnTo>
                  <a:lnTo>
                    <a:pt x="2394" y="750"/>
                  </a:lnTo>
                  <a:lnTo>
                    <a:pt x="2337" y="783"/>
                  </a:lnTo>
                  <a:lnTo>
                    <a:pt x="2282" y="820"/>
                  </a:lnTo>
                  <a:lnTo>
                    <a:pt x="2232" y="861"/>
                  </a:lnTo>
                  <a:lnTo>
                    <a:pt x="2185" y="906"/>
                  </a:lnTo>
                  <a:lnTo>
                    <a:pt x="2142" y="955"/>
                  </a:lnTo>
                  <a:lnTo>
                    <a:pt x="2103" y="1006"/>
                  </a:lnTo>
                  <a:lnTo>
                    <a:pt x="2069" y="1061"/>
                  </a:lnTo>
                  <a:lnTo>
                    <a:pt x="2039" y="1120"/>
                  </a:lnTo>
                  <a:lnTo>
                    <a:pt x="2014" y="1180"/>
                  </a:lnTo>
                  <a:lnTo>
                    <a:pt x="1995" y="1242"/>
                  </a:lnTo>
                  <a:lnTo>
                    <a:pt x="1980" y="1307"/>
                  </a:lnTo>
                  <a:lnTo>
                    <a:pt x="1971" y="1373"/>
                  </a:lnTo>
                  <a:lnTo>
                    <a:pt x="1968" y="1441"/>
                  </a:lnTo>
                  <a:lnTo>
                    <a:pt x="1968" y="1446"/>
                  </a:lnTo>
                  <a:lnTo>
                    <a:pt x="1972" y="1516"/>
                  </a:lnTo>
                  <a:lnTo>
                    <a:pt x="1982" y="1585"/>
                  </a:lnTo>
                  <a:lnTo>
                    <a:pt x="1998" y="1651"/>
                  </a:lnTo>
                  <a:lnTo>
                    <a:pt x="2019" y="1715"/>
                  </a:lnTo>
                  <a:lnTo>
                    <a:pt x="2046" y="1776"/>
                  </a:lnTo>
                  <a:lnTo>
                    <a:pt x="2078" y="1835"/>
                  </a:lnTo>
                  <a:lnTo>
                    <a:pt x="2114" y="1890"/>
                  </a:lnTo>
                  <a:lnTo>
                    <a:pt x="2156" y="1943"/>
                  </a:lnTo>
                  <a:lnTo>
                    <a:pt x="2201" y="1992"/>
                  </a:lnTo>
                  <a:lnTo>
                    <a:pt x="2250" y="2036"/>
                  </a:lnTo>
                  <a:lnTo>
                    <a:pt x="2304" y="2076"/>
                  </a:lnTo>
                  <a:lnTo>
                    <a:pt x="2360" y="2112"/>
                  </a:lnTo>
                  <a:lnTo>
                    <a:pt x="2420" y="2143"/>
                  </a:lnTo>
                  <a:lnTo>
                    <a:pt x="2482" y="2169"/>
                  </a:lnTo>
                  <a:lnTo>
                    <a:pt x="2547" y="2190"/>
                  </a:lnTo>
                  <a:lnTo>
                    <a:pt x="2615" y="2204"/>
                  </a:lnTo>
                  <a:lnTo>
                    <a:pt x="2685" y="2215"/>
                  </a:lnTo>
                  <a:lnTo>
                    <a:pt x="2756" y="2218"/>
                  </a:lnTo>
                  <a:lnTo>
                    <a:pt x="2799" y="2216"/>
                  </a:lnTo>
                  <a:lnTo>
                    <a:pt x="2840" y="2212"/>
                  </a:lnTo>
                  <a:lnTo>
                    <a:pt x="2883" y="2206"/>
                  </a:lnTo>
                  <a:lnTo>
                    <a:pt x="2883" y="3374"/>
                  </a:lnTo>
                  <a:lnTo>
                    <a:pt x="323" y="3374"/>
                  </a:lnTo>
                  <a:lnTo>
                    <a:pt x="323" y="1444"/>
                  </a:lnTo>
                  <a:lnTo>
                    <a:pt x="0" y="1444"/>
                  </a:lnTo>
                  <a:lnTo>
                    <a:pt x="1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2"/>
            <p:cNvSpPr>
              <a:spLocks/>
            </p:cNvSpPr>
            <p:nvPr/>
          </p:nvSpPr>
          <p:spPr bwMode="auto">
            <a:xfrm>
              <a:off x="788988" y="1316038"/>
              <a:ext cx="57150" cy="74613"/>
            </a:xfrm>
            <a:custGeom>
              <a:avLst/>
              <a:gdLst>
                <a:gd name="T0" fmla="*/ 0 w 506"/>
                <a:gd name="T1" fmla="*/ 0 h 659"/>
                <a:gd name="T2" fmla="*/ 506 w 506"/>
                <a:gd name="T3" fmla="*/ 0 h 659"/>
                <a:gd name="T4" fmla="*/ 506 w 506"/>
                <a:gd name="T5" fmla="*/ 190 h 659"/>
                <a:gd name="T6" fmla="*/ 0 w 506"/>
                <a:gd name="T7" fmla="*/ 659 h 659"/>
                <a:gd name="T8" fmla="*/ 0 w 506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659">
                  <a:moveTo>
                    <a:pt x="0" y="0"/>
                  </a:moveTo>
                  <a:lnTo>
                    <a:pt x="506" y="0"/>
                  </a:lnTo>
                  <a:lnTo>
                    <a:pt x="506" y="190"/>
                  </a:lnTo>
                  <a:lnTo>
                    <a:pt x="0" y="6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3"/>
            <p:cNvSpPr>
              <a:spLocks noEditPoints="1"/>
            </p:cNvSpPr>
            <p:nvPr/>
          </p:nvSpPr>
          <p:spPr bwMode="auto">
            <a:xfrm>
              <a:off x="989013" y="1384300"/>
              <a:ext cx="142875" cy="142875"/>
            </a:xfrm>
            <a:custGeom>
              <a:avLst/>
              <a:gdLst>
                <a:gd name="T0" fmla="*/ 588 w 1264"/>
                <a:gd name="T1" fmla="*/ 180 h 1258"/>
                <a:gd name="T2" fmla="*/ 570 w 1264"/>
                <a:gd name="T3" fmla="*/ 266 h 1258"/>
                <a:gd name="T4" fmla="*/ 458 w 1264"/>
                <a:gd name="T5" fmla="*/ 343 h 1258"/>
                <a:gd name="T6" fmla="*/ 414 w 1264"/>
                <a:gd name="T7" fmla="*/ 474 h 1258"/>
                <a:gd name="T8" fmla="*/ 456 w 1264"/>
                <a:gd name="T9" fmla="*/ 602 h 1258"/>
                <a:gd name="T10" fmla="*/ 563 w 1264"/>
                <a:gd name="T11" fmla="*/ 680 h 1258"/>
                <a:gd name="T12" fmla="*/ 673 w 1264"/>
                <a:gd name="T13" fmla="*/ 700 h 1258"/>
                <a:gd name="T14" fmla="*/ 723 w 1264"/>
                <a:gd name="T15" fmla="*/ 763 h 1258"/>
                <a:gd name="T16" fmla="*/ 704 w 1264"/>
                <a:gd name="T17" fmla="*/ 841 h 1258"/>
                <a:gd name="T18" fmla="*/ 632 w 1264"/>
                <a:gd name="T19" fmla="*/ 877 h 1258"/>
                <a:gd name="T20" fmla="*/ 564 w 1264"/>
                <a:gd name="T21" fmla="*/ 847 h 1258"/>
                <a:gd name="T22" fmla="*/ 505 w 1264"/>
                <a:gd name="T23" fmla="*/ 830 h 1258"/>
                <a:gd name="T24" fmla="*/ 459 w 1264"/>
                <a:gd name="T25" fmla="*/ 873 h 1258"/>
                <a:gd name="T26" fmla="*/ 473 w 1264"/>
                <a:gd name="T27" fmla="*/ 932 h 1258"/>
                <a:gd name="T28" fmla="*/ 570 w 1264"/>
                <a:gd name="T29" fmla="*/ 992 h 1258"/>
                <a:gd name="T30" fmla="*/ 588 w 1264"/>
                <a:gd name="T31" fmla="*/ 1079 h 1258"/>
                <a:gd name="T32" fmla="*/ 649 w 1264"/>
                <a:gd name="T33" fmla="*/ 1095 h 1258"/>
                <a:gd name="T34" fmla="*/ 692 w 1264"/>
                <a:gd name="T35" fmla="*/ 1052 h 1258"/>
                <a:gd name="T36" fmla="*/ 757 w 1264"/>
                <a:gd name="T37" fmla="*/ 962 h 1258"/>
                <a:gd name="T38" fmla="*/ 838 w 1264"/>
                <a:gd name="T39" fmla="*/ 855 h 1258"/>
                <a:gd name="T40" fmla="*/ 839 w 1264"/>
                <a:gd name="T41" fmla="*/ 715 h 1258"/>
                <a:gd name="T42" fmla="*/ 761 w 1264"/>
                <a:gd name="T43" fmla="*/ 609 h 1258"/>
                <a:gd name="T44" fmla="*/ 632 w 1264"/>
                <a:gd name="T45" fmla="*/ 567 h 1258"/>
                <a:gd name="T46" fmla="*/ 560 w 1264"/>
                <a:gd name="T47" fmla="*/ 532 h 1258"/>
                <a:gd name="T48" fmla="*/ 541 w 1264"/>
                <a:gd name="T49" fmla="*/ 454 h 1258"/>
                <a:gd name="T50" fmla="*/ 592 w 1264"/>
                <a:gd name="T51" fmla="*/ 391 h 1258"/>
                <a:gd name="T52" fmla="*/ 669 w 1264"/>
                <a:gd name="T53" fmla="*/ 389 h 1258"/>
                <a:gd name="T54" fmla="*/ 727 w 1264"/>
                <a:gd name="T55" fmla="*/ 427 h 1258"/>
                <a:gd name="T56" fmla="*/ 788 w 1264"/>
                <a:gd name="T57" fmla="*/ 413 h 1258"/>
                <a:gd name="T58" fmla="*/ 806 w 1264"/>
                <a:gd name="T59" fmla="*/ 355 h 1258"/>
                <a:gd name="T60" fmla="*/ 747 w 1264"/>
                <a:gd name="T61" fmla="*/ 290 h 1258"/>
                <a:gd name="T62" fmla="*/ 692 w 1264"/>
                <a:gd name="T63" fmla="*/ 206 h 1258"/>
                <a:gd name="T64" fmla="*/ 649 w 1264"/>
                <a:gd name="T65" fmla="*/ 163 h 1258"/>
                <a:gd name="T66" fmla="*/ 759 w 1264"/>
                <a:gd name="T67" fmla="*/ 13 h 1258"/>
                <a:gd name="T68" fmla="*/ 985 w 1264"/>
                <a:gd name="T69" fmla="*/ 107 h 1258"/>
                <a:gd name="T70" fmla="*/ 1156 w 1264"/>
                <a:gd name="T71" fmla="*/ 278 h 1258"/>
                <a:gd name="T72" fmla="*/ 1251 w 1264"/>
                <a:gd name="T73" fmla="*/ 503 h 1258"/>
                <a:gd name="T74" fmla="*/ 1252 w 1264"/>
                <a:gd name="T75" fmla="*/ 756 h 1258"/>
                <a:gd name="T76" fmla="*/ 1156 w 1264"/>
                <a:gd name="T77" fmla="*/ 981 h 1258"/>
                <a:gd name="T78" fmla="*/ 986 w 1264"/>
                <a:gd name="T79" fmla="*/ 1151 h 1258"/>
                <a:gd name="T80" fmla="*/ 760 w 1264"/>
                <a:gd name="T81" fmla="*/ 1246 h 1258"/>
                <a:gd name="T82" fmla="*/ 504 w 1264"/>
                <a:gd name="T83" fmla="*/ 1246 h 1258"/>
                <a:gd name="T84" fmla="*/ 278 w 1264"/>
                <a:gd name="T85" fmla="*/ 1151 h 1258"/>
                <a:gd name="T86" fmla="*/ 108 w 1264"/>
                <a:gd name="T87" fmla="*/ 981 h 1258"/>
                <a:gd name="T88" fmla="*/ 12 w 1264"/>
                <a:gd name="T89" fmla="*/ 756 h 1258"/>
                <a:gd name="T90" fmla="*/ 12 w 1264"/>
                <a:gd name="T91" fmla="*/ 503 h 1258"/>
                <a:gd name="T92" fmla="*/ 108 w 1264"/>
                <a:gd name="T93" fmla="*/ 278 h 1258"/>
                <a:gd name="T94" fmla="*/ 278 w 1264"/>
                <a:gd name="T95" fmla="*/ 107 h 1258"/>
                <a:gd name="T96" fmla="*/ 504 w 1264"/>
                <a:gd name="T97" fmla="*/ 1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4" h="1258">
                  <a:moveTo>
                    <a:pt x="632" y="161"/>
                  </a:moveTo>
                  <a:lnTo>
                    <a:pt x="615" y="163"/>
                  </a:lnTo>
                  <a:lnTo>
                    <a:pt x="601" y="170"/>
                  </a:lnTo>
                  <a:lnTo>
                    <a:pt x="588" y="180"/>
                  </a:lnTo>
                  <a:lnTo>
                    <a:pt x="578" y="192"/>
                  </a:lnTo>
                  <a:lnTo>
                    <a:pt x="572" y="206"/>
                  </a:lnTo>
                  <a:lnTo>
                    <a:pt x="570" y="224"/>
                  </a:lnTo>
                  <a:lnTo>
                    <a:pt x="570" y="266"/>
                  </a:lnTo>
                  <a:lnTo>
                    <a:pt x="537" y="279"/>
                  </a:lnTo>
                  <a:lnTo>
                    <a:pt x="507" y="296"/>
                  </a:lnTo>
                  <a:lnTo>
                    <a:pt x="481" y="318"/>
                  </a:lnTo>
                  <a:lnTo>
                    <a:pt x="458" y="343"/>
                  </a:lnTo>
                  <a:lnTo>
                    <a:pt x="440" y="372"/>
                  </a:lnTo>
                  <a:lnTo>
                    <a:pt x="426" y="404"/>
                  </a:lnTo>
                  <a:lnTo>
                    <a:pt x="417" y="438"/>
                  </a:lnTo>
                  <a:lnTo>
                    <a:pt x="414" y="474"/>
                  </a:lnTo>
                  <a:lnTo>
                    <a:pt x="417" y="509"/>
                  </a:lnTo>
                  <a:lnTo>
                    <a:pt x="425" y="543"/>
                  </a:lnTo>
                  <a:lnTo>
                    <a:pt x="439" y="573"/>
                  </a:lnTo>
                  <a:lnTo>
                    <a:pt x="456" y="602"/>
                  </a:lnTo>
                  <a:lnTo>
                    <a:pt x="478" y="628"/>
                  </a:lnTo>
                  <a:lnTo>
                    <a:pt x="503" y="649"/>
                  </a:lnTo>
                  <a:lnTo>
                    <a:pt x="532" y="666"/>
                  </a:lnTo>
                  <a:lnTo>
                    <a:pt x="563" y="680"/>
                  </a:lnTo>
                  <a:lnTo>
                    <a:pt x="597" y="688"/>
                  </a:lnTo>
                  <a:lnTo>
                    <a:pt x="632" y="691"/>
                  </a:lnTo>
                  <a:lnTo>
                    <a:pt x="653" y="693"/>
                  </a:lnTo>
                  <a:lnTo>
                    <a:pt x="673" y="700"/>
                  </a:lnTo>
                  <a:lnTo>
                    <a:pt x="690" y="711"/>
                  </a:lnTo>
                  <a:lnTo>
                    <a:pt x="704" y="726"/>
                  </a:lnTo>
                  <a:lnTo>
                    <a:pt x="716" y="743"/>
                  </a:lnTo>
                  <a:lnTo>
                    <a:pt x="723" y="763"/>
                  </a:lnTo>
                  <a:lnTo>
                    <a:pt x="725" y="784"/>
                  </a:lnTo>
                  <a:lnTo>
                    <a:pt x="723" y="804"/>
                  </a:lnTo>
                  <a:lnTo>
                    <a:pt x="716" y="825"/>
                  </a:lnTo>
                  <a:lnTo>
                    <a:pt x="704" y="841"/>
                  </a:lnTo>
                  <a:lnTo>
                    <a:pt x="690" y="857"/>
                  </a:lnTo>
                  <a:lnTo>
                    <a:pt x="673" y="867"/>
                  </a:lnTo>
                  <a:lnTo>
                    <a:pt x="653" y="874"/>
                  </a:lnTo>
                  <a:lnTo>
                    <a:pt x="632" y="877"/>
                  </a:lnTo>
                  <a:lnTo>
                    <a:pt x="613" y="875"/>
                  </a:lnTo>
                  <a:lnTo>
                    <a:pt x="596" y="869"/>
                  </a:lnTo>
                  <a:lnTo>
                    <a:pt x="579" y="860"/>
                  </a:lnTo>
                  <a:lnTo>
                    <a:pt x="564" y="847"/>
                  </a:lnTo>
                  <a:lnTo>
                    <a:pt x="551" y="837"/>
                  </a:lnTo>
                  <a:lnTo>
                    <a:pt x="536" y="831"/>
                  </a:lnTo>
                  <a:lnTo>
                    <a:pt x="521" y="828"/>
                  </a:lnTo>
                  <a:lnTo>
                    <a:pt x="505" y="830"/>
                  </a:lnTo>
                  <a:lnTo>
                    <a:pt x="490" y="835"/>
                  </a:lnTo>
                  <a:lnTo>
                    <a:pt x="477" y="845"/>
                  </a:lnTo>
                  <a:lnTo>
                    <a:pt x="466" y="858"/>
                  </a:lnTo>
                  <a:lnTo>
                    <a:pt x="459" y="873"/>
                  </a:lnTo>
                  <a:lnTo>
                    <a:pt x="457" y="888"/>
                  </a:lnTo>
                  <a:lnTo>
                    <a:pt x="458" y="904"/>
                  </a:lnTo>
                  <a:lnTo>
                    <a:pt x="464" y="919"/>
                  </a:lnTo>
                  <a:lnTo>
                    <a:pt x="473" y="932"/>
                  </a:lnTo>
                  <a:lnTo>
                    <a:pt x="495" y="952"/>
                  </a:lnTo>
                  <a:lnTo>
                    <a:pt x="518" y="968"/>
                  </a:lnTo>
                  <a:lnTo>
                    <a:pt x="543" y="981"/>
                  </a:lnTo>
                  <a:lnTo>
                    <a:pt x="570" y="992"/>
                  </a:lnTo>
                  <a:lnTo>
                    <a:pt x="570" y="1035"/>
                  </a:lnTo>
                  <a:lnTo>
                    <a:pt x="572" y="1052"/>
                  </a:lnTo>
                  <a:lnTo>
                    <a:pt x="578" y="1066"/>
                  </a:lnTo>
                  <a:lnTo>
                    <a:pt x="588" y="1079"/>
                  </a:lnTo>
                  <a:lnTo>
                    <a:pt x="601" y="1089"/>
                  </a:lnTo>
                  <a:lnTo>
                    <a:pt x="615" y="1095"/>
                  </a:lnTo>
                  <a:lnTo>
                    <a:pt x="632" y="1097"/>
                  </a:lnTo>
                  <a:lnTo>
                    <a:pt x="649" y="1095"/>
                  </a:lnTo>
                  <a:lnTo>
                    <a:pt x="663" y="1089"/>
                  </a:lnTo>
                  <a:lnTo>
                    <a:pt x="676" y="1079"/>
                  </a:lnTo>
                  <a:lnTo>
                    <a:pt x="686" y="1066"/>
                  </a:lnTo>
                  <a:lnTo>
                    <a:pt x="692" y="1052"/>
                  </a:lnTo>
                  <a:lnTo>
                    <a:pt x="694" y="1035"/>
                  </a:lnTo>
                  <a:lnTo>
                    <a:pt x="694" y="993"/>
                  </a:lnTo>
                  <a:lnTo>
                    <a:pt x="727" y="979"/>
                  </a:lnTo>
                  <a:lnTo>
                    <a:pt x="757" y="962"/>
                  </a:lnTo>
                  <a:lnTo>
                    <a:pt x="782" y="940"/>
                  </a:lnTo>
                  <a:lnTo>
                    <a:pt x="806" y="915"/>
                  </a:lnTo>
                  <a:lnTo>
                    <a:pt x="825" y="886"/>
                  </a:lnTo>
                  <a:lnTo>
                    <a:pt x="838" y="855"/>
                  </a:lnTo>
                  <a:lnTo>
                    <a:pt x="847" y="821"/>
                  </a:lnTo>
                  <a:lnTo>
                    <a:pt x="850" y="784"/>
                  </a:lnTo>
                  <a:lnTo>
                    <a:pt x="847" y="749"/>
                  </a:lnTo>
                  <a:lnTo>
                    <a:pt x="839" y="715"/>
                  </a:lnTo>
                  <a:lnTo>
                    <a:pt x="826" y="685"/>
                  </a:lnTo>
                  <a:lnTo>
                    <a:pt x="808" y="656"/>
                  </a:lnTo>
                  <a:lnTo>
                    <a:pt x="786" y="631"/>
                  </a:lnTo>
                  <a:lnTo>
                    <a:pt x="761" y="609"/>
                  </a:lnTo>
                  <a:lnTo>
                    <a:pt x="732" y="592"/>
                  </a:lnTo>
                  <a:lnTo>
                    <a:pt x="701" y="578"/>
                  </a:lnTo>
                  <a:lnTo>
                    <a:pt x="668" y="570"/>
                  </a:lnTo>
                  <a:lnTo>
                    <a:pt x="632" y="567"/>
                  </a:lnTo>
                  <a:lnTo>
                    <a:pt x="611" y="565"/>
                  </a:lnTo>
                  <a:lnTo>
                    <a:pt x="592" y="558"/>
                  </a:lnTo>
                  <a:lnTo>
                    <a:pt x="574" y="547"/>
                  </a:lnTo>
                  <a:lnTo>
                    <a:pt x="560" y="532"/>
                  </a:lnTo>
                  <a:lnTo>
                    <a:pt x="548" y="515"/>
                  </a:lnTo>
                  <a:lnTo>
                    <a:pt x="541" y="496"/>
                  </a:lnTo>
                  <a:lnTo>
                    <a:pt x="539" y="474"/>
                  </a:lnTo>
                  <a:lnTo>
                    <a:pt x="541" y="454"/>
                  </a:lnTo>
                  <a:lnTo>
                    <a:pt x="548" y="434"/>
                  </a:lnTo>
                  <a:lnTo>
                    <a:pt x="560" y="417"/>
                  </a:lnTo>
                  <a:lnTo>
                    <a:pt x="574" y="403"/>
                  </a:lnTo>
                  <a:lnTo>
                    <a:pt x="592" y="391"/>
                  </a:lnTo>
                  <a:lnTo>
                    <a:pt x="611" y="384"/>
                  </a:lnTo>
                  <a:lnTo>
                    <a:pt x="632" y="381"/>
                  </a:lnTo>
                  <a:lnTo>
                    <a:pt x="651" y="383"/>
                  </a:lnTo>
                  <a:lnTo>
                    <a:pt x="669" y="389"/>
                  </a:lnTo>
                  <a:lnTo>
                    <a:pt x="685" y="399"/>
                  </a:lnTo>
                  <a:lnTo>
                    <a:pt x="699" y="411"/>
                  </a:lnTo>
                  <a:lnTo>
                    <a:pt x="713" y="421"/>
                  </a:lnTo>
                  <a:lnTo>
                    <a:pt x="727" y="427"/>
                  </a:lnTo>
                  <a:lnTo>
                    <a:pt x="743" y="430"/>
                  </a:lnTo>
                  <a:lnTo>
                    <a:pt x="759" y="428"/>
                  </a:lnTo>
                  <a:lnTo>
                    <a:pt x="774" y="423"/>
                  </a:lnTo>
                  <a:lnTo>
                    <a:pt x="788" y="413"/>
                  </a:lnTo>
                  <a:lnTo>
                    <a:pt x="798" y="401"/>
                  </a:lnTo>
                  <a:lnTo>
                    <a:pt x="805" y="385"/>
                  </a:lnTo>
                  <a:lnTo>
                    <a:pt x="807" y="370"/>
                  </a:lnTo>
                  <a:lnTo>
                    <a:pt x="806" y="355"/>
                  </a:lnTo>
                  <a:lnTo>
                    <a:pt x="800" y="339"/>
                  </a:lnTo>
                  <a:lnTo>
                    <a:pt x="791" y="326"/>
                  </a:lnTo>
                  <a:lnTo>
                    <a:pt x="769" y="307"/>
                  </a:lnTo>
                  <a:lnTo>
                    <a:pt x="747" y="290"/>
                  </a:lnTo>
                  <a:lnTo>
                    <a:pt x="721" y="277"/>
                  </a:lnTo>
                  <a:lnTo>
                    <a:pt x="694" y="267"/>
                  </a:lnTo>
                  <a:lnTo>
                    <a:pt x="694" y="224"/>
                  </a:lnTo>
                  <a:lnTo>
                    <a:pt x="692" y="206"/>
                  </a:lnTo>
                  <a:lnTo>
                    <a:pt x="686" y="192"/>
                  </a:lnTo>
                  <a:lnTo>
                    <a:pt x="676" y="180"/>
                  </a:lnTo>
                  <a:lnTo>
                    <a:pt x="663" y="170"/>
                  </a:lnTo>
                  <a:lnTo>
                    <a:pt x="649" y="163"/>
                  </a:lnTo>
                  <a:lnTo>
                    <a:pt x="632" y="161"/>
                  </a:lnTo>
                  <a:close/>
                  <a:moveTo>
                    <a:pt x="632" y="0"/>
                  </a:moveTo>
                  <a:lnTo>
                    <a:pt x="696" y="4"/>
                  </a:lnTo>
                  <a:lnTo>
                    <a:pt x="759" y="13"/>
                  </a:lnTo>
                  <a:lnTo>
                    <a:pt x="819" y="28"/>
                  </a:lnTo>
                  <a:lnTo>
                    <a:pt x="878" y="50"/>
                  </a:lnTo>
                  <a:lnTo>
                    <a:pt x="933" y="76"/>
                  </a:lnTo>
                  <a:lnTo>
                    <a:pt x="985" y="107"/>
                  </a:lnTo>
                  <a:lnTo>
                    <a:pt x="1034" y="144"/>
                  </a:lnTo>
                  <a:lnTo>
                    <a:pt x="1079" y="185"/>
                  </a:lnTo>
                  <a:lnTo>
                    <a:pt x="1119" y="229"/>
                  </a:lnTo>
                  <a:lnTo>
                    <a:pt x="1156" y="278"/>
                  </a:lnTo>
                  <a:lnTo>
                    <a:pt x="1188" y="329"/>
                  </a:lnTo>
                  <a:lnTo>
                    <a:pt x="1215" y="384"/>
                  </a:lnTo>
                  <a:lnTo>
                    <a:pt x="1235" y="442"/>
                  </a:lnTo>
                  <a:lnTo>
                    <a:pt x="1251" y="503"/>
                  </a:lnTo>
                  <a:lnTo>
                    <a:pt x="1261" y="565"/>
                  </a:lnTo>
                  <a:lnTo>
                    <a:pt x="1264" y="630"/>
                  </a:lnTo>
                  <a:lnTo>
                    <a:pt x="1261" y="694"/>
                  </a:lnTo>
                  <a:lnTo>
                    <a:pt x="1252" y="756"/>
                  </a:lnTo>
                  <a:lnTo>
                    <a:pt x="1235" y="817"/>
                  </a:lnTo>
                  <a:lnTo>
                    <a:pt x="1215" y="875"/>
                  </a:lnTo>
                  <a:lnTo>
                    <a:pt x="1188" y="929"/>
                  </a:lnTo>
                  <a:lnTo>
                    <a:pt x="1156" y="981"/>
                  </a:lnTo>
                  <a:lnTo>
                    <a:pt x="1119" y="1030"/>
                  </a:lnTo>
                  <a:lnTo>
                    <a:pt x="1079" y="1074"/>
                  </a:lnTo>
                  <a:lnTo>
                    <a:pt x="1034" y="1115"/>
                  </a:lnTo>
                  <a:lnTo>
                    <a:pt x="986" y="1151"/>
                  </a:lnTo>
                  <a:lnTo>
                    <a:pt x="933" y="1183"/>
                  </a:lnTo>
                  <a:lnTo>
                    <a:pt x="878" y="1209"/>
                  </a:lnTo>
                  <a:lnTo>
                    <a:pt x="820" y="1231"/>
                  </a:lnTo>
                  <a:lnTo>
                    <a:pt x="760" y="1246"/>
                  </a:lnTo>
                  <a:lnTo>
                    <a:pt x="696" y="1255"/>
                  </a:lnTo>
                  <a:lnTo>
                    <a:pt x="632" y="1258"/>
                  </a:lnTo>
                  <a:lnTo>
                    <a:pt x="567" y="1255"/>
                  </a:lnTo>
                  <a:lnTo>
                    <a:pt x="504" y="1246"/>
                  </a:lnTo>
                  <a:lnTo>
                    <a:pt x="444" y="1231"/>
                  </a:lnTo>
                  <a:lnTo>
                    <a:pt x="386" y="1209"/>
                  </a:lnTo>
                  <a:lnTo>
                    <a:pt x="331" y="1183"/>
                  </a:lnTo>
                  <a:lnTo>
                    <a:pt x="278" y="1151"/>
                  </a:lnTo>
                  <a:lnTo>
                    <a:pt x="230" y="1115"/>
                  </a:lnTo>
                  <a:lnTo>
                    <a:pt x="185" y="1074"/>
                  </a:lnTo>
                  <a:lnTo>
                    <a:pt x="144" y="1030"/>
                  </a:lnTo>
                  <a:lnTo>
                    <a:pt x="108" y="981"/>
                  </a:lnTo>
                  <a:lnTo>
                    <a:pt x="76" y="929"/>
                  </a:lnTo>
                  <a:lnTo>
                    <a:pt x="49" y="875"/>
                  </a:lnTo>
                  <a:lnTo>
                    <a:pt x="29" y="817"/>
                  </a:lnTo>
                  <a:lnTo>
                    <a:pt x="12" y="756"/>
                  </a:lnTo>
                  <a:lnTo>
                    <a:pt x="3" y="694"/>
                  </a:lnTo>
                  <a:lnTo>
                    <a:pt x="0" y="630"/>
                  </a:lnTo>
                  <a:lnTo>
                    <a:pt x="3" y="565"/>
                  </a:lnTo>
                  <a:lnTo>
                    <a:pt x="12" y="503"/>
                  </a:lnTo>
                  <a:lnTo>
                    <a:pt x="29" y="442"/>
                  </a:lnTo>
                  <a:lnTo>
                    <a:pt x="49" y="384"/>
                  </a:lnTo>
                  <a:lnTo>
                    <a:pt x="76" y="329"/>
                  </a:lnTo>
                  <a:lnTo>
                    <a:pt x="108" y="278"/>
                  </a:lnTo>
                  <a:lnTo>
                    <a:pt x="144" y="229"/>
                  </a:lnTo>
                  <a:lnTo>
                    <a:pt x="185" y="185"/>
                  </a:lnTo>
                  <a:lnTo>
                    <a:pt x="230" y="144"/>
                  </a:lnTo>
                  <a:lnTo>
                    <a:pt x="278" y="107"/>
                  </a:lnTo>
                  <a:lnTo>
                    <a:pt x="331" y="76"/>
                  </a:lnTo>
                  <a:lnTo>
                    <a:pt x="386" y="50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4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265"/>
          <p:cNvGrpSpPr>
            <a:grpSpLocks noChangeAspect="1"/>
          </p:cNvGrpSpPr>
          <p:nvPr/>
        </p:nvGrpSpPr>
        <p:grpSpPr bwMode="auto">
          <a:xfrm>
            <a:off x="6629390" y="5169477"/>
            <a:ext cx="529147" cy="450104"/>
            <a:chOff x="1218" y="3945"/>
            <a:chExt cx="241" cy="205"/>
          </a:xfrm>
          <a:solidFill>
            <a:srgbClr val="0070C0"/>
          </a:solidFill>
        </p:grpSpPr>
        <p:sp>
          <p:nvSpPr>
            <p:cNvPr id="91" name="Freeform 267"/>
            <p:cNvSpPr>
              <a:spLocks/>
            </p:cNvSpPr>
            <p:nvPr/>
          </p:nvSpPr>
          <p:spPr bwMode="auto">
            <a:xfrm>
              <a:off x="1372" y="3983"/>
              <a:ext cx="49" cy="58"/>
            </a:xfrm>
            <a:custGeom>
              <a:avLst/>
              <a:gdLst>
                <a:gd name="T0" fmla="*/ 296 w 685"/>
                <a:gd name="T1" fmla="*/ 0 h 817"/>
                <a:gd name="T2" fmla="*/ 307 w 685"/>
                <a:gd name="T3" fmla="*/ 0 h 817"/>
                <a:gd name="T4" fmla="*/ 317 w 685"/>
                <a:gd name="T5" fmla="*/ 5 h 817"/>
                <a:gd name="T6" fmla="*/ 326 w 685"/>
                <a:gd name="T7" fmla="*/ 13 h 817"/>
                <a:gd name="T8" fmla="*/ 333 w 685"/>
                <a:gd name="T9" fmla="*/ 23 h 817"/>
                <a:gd name="T10" fmla="*/ 335 w 685"/>
                <a:gd name="T11" fmla="*/ 36 h 817"/>
                <a:gd name="T12" fmla="*/ 335 w 685"/>
                <a:gd name="T13" fmla="*/ 141 h 817"/>
                <a:gd name="T14" fmla="*/ 498 w 685"/>
                <a:gd name="T15" fmla="*/ 141 h 817"/>
                <a:gd name="T16" fmla="*/ 532 w 685"/>
                <a:gd name="T17" fmla="*/ 144 h 817"/>
                <a:gd name="T18" fmla="*/ 564 w 685"/>
                <a:gd name="T19" fmla="*/ 153 h 817"/>
                <a:gd name="T20" fmla="*/ 592 w 685"/>
                <a:gd name="T21" fmla="*/ 168 h 817"/>
                <a:gd name="T22" fmla="*/ 619 w 685"/>
                <a:gd name="T23" fmla="*/ 186 h 817"/>
                <a:gd name="T24" fmla="*/ 641 w 685"/>
                <a:gd name="T25" fmla="*/ 208 h 817"/>
                <a:gd name="T26" fmla="*/ 660 w 685"/>
                <a:gd name="T27" fmla="*/ 235 h 817"/>
                <a:gd name="T28" fmla="*/ 674 w 685"/>
                <a:gd name="T29" fmla="*/ 263 h 817"/>
                <a:gd name="T30" fmla="*/ 682 w 685"/>
                <a:gd name="T31" fmla="*/ 295 h 817"/>
                <a:gd name="T32" fmla="*/ 685 w 685"/>
                <a:gd name="T33" fmla="*/ 328 h 817"/>
                <a:gd name="T34" fmla="*/ 685 w 685"/>
                <a:gd name="T35" fmla="*/ 754 h 817"/>
                <a:gd name="T36" fmla="*/ 683 w 685"/>
                <a:gd name="T37" fmla="*/ 771 h 817"/>
                <a:gd name="T38" fmla="*/ 677 w 685"/>
                <a:gd name="T39" fmla="*/ 786 h 817"/>
                <a:gd name="T40" fmla="*/ 667 w 685"/>
                <a:gd name="T41" fmla="*/ 798 h 817"/>
                <a:gd name="T42" fmla="*/ 655 w 685"/>
                <a:gd name="T43" fmla="*/ 808 h 817"/>
                <a:gd name="T44" fmla="*/ 639 w 685"/>
                <a:gd name="T45" fmla="*/ 814 h 817"/>
                <a:gd name="T46" fmla="*/ 622 w 685"/>
                <a:gd name="T47" fmla="*/ 817 h 817"/>
                <a:gd name="T48" fmla="*/ 606 w 685"/>
                <a:gd name="T49" fmla="*/ 814 h 817"/>
                <a:gd name="T50" fmla="*/ 590 w 685"/>
                <a:gd name="T51" fmla="*/ 808 h 817"/>
                <a:gd name="T52" fmla="*/ 578 w 685"/>
                <a:gd name="T53" fmla="*/ 798 h 817"/>
                <a:gd name="T54" fmla="*/ 568 w 685"/>
                <a:gd name="T55" fmla="*/ 786 h 817"/>
                <a:gd name="T56" fmla="*/ 562 w 685"/>
                <a:gd name="T57" fmla="*/ 771 h 817"/>
                <a:gd name="T58" fmla="*/ 559 w 685"/>
                <a:gd name="T59" fmla="*/ 754 h 817"/>
                <a:gd name="T60" fmla="*/ 559 w 685"/>
                <a:gd name="T61" fmla="*/ 328 h 817"/>
                <a:gd name="T62" fmla="*/ 555 w 685"/>
                <a:gd name="T63" fmla="*/ 309 h 817"/>
                <a:gd name="T64" fmla="*/ 547 w 685"/>
                <a:gd name="T65" fmla="*/ 293 h 817"/>
                <a:gd name="T66" fmla="*/ 534 w 685"/>
                <a:gd name="T67" fmla="*/ 279 h 817"/>
                <a:gd name="T68" fmla="*/ 517 w 685"/>
                <a:gd name="T69" fmla="*/ 270 h 817"/>
                <a:gd name="T70" fmla="*/ 498 w 685"/>
                <a:gd name="T71" fmla="*/ 267 h 817"/>
                <a:gd name="T72" fmla="*/ 335 w 685"/>
                <a:gd name="T73" fmla="*/ 267 h 817"/>
                <a:gd name="T74" fmla="*/ 335 w 685"/>
                <a:gd name="T75" fmla="*/ 372 h 817"/>
                <a:gd name="T76" fmla="*/ 333 w 685"/>
                <a:gd name="T77" fmla="*/ 386 h 817"/>
                <a:gd name="T78" fmla="*/ 326 w 685"/>
                <a:gd name="T79" fmla="*/ 396 h 817"/>
                <a:gd name="T80" fmla="*/ 317 w 685"/>
                <a:gd name="T81" fmla="*/ 405 h 817"/>
                <a:gd name="T82" fmla="*/ 307 w 685"/>
                <a:gd name="T83" fmla="*/ 409 h 817"/>
                <a:gd name="T84" fmla="*/ 296 w 685"/>
                <a:gd name="T85" fmla="*/ 410 h 817"/>
                <a:gd name="T86" fmla="*/ 284 w 685"/>
                <a:gd name="T87" fmla="*/ 405 h 817"/>
                <a:gd name="T88" fmla="*/ 17 w 685"/>
                <a:gd name="T89" fmla="*/ 237 h 817"/>
                <a:gd name="T90" fmla="*/ 7 w 685"/>
                <a:gd name="T91" fmla="*/ 228 h 817"/>
                <a:gd name="T92" fmla="*/ 2 w 685"/>
                <a:gd name="T93" fmla="*/ 217 h 817"/>
                <a:gd name="T94" fmla="*/ 0 w 685"/>
                <a:gd name="T95" fmla="*/ 204 h 817"/>
                <a:gd name="T96" fmla="*/ 2 w 685"/>
                <a:gd name="T97" fmla="*/ 192 h 817"/>
                <a:gd name="T98" fmla="*/ 7 w 685"/>
                <a:gd name="T99" fmla="*/ 181 h 817"/>
                <a:gd name="T100" fmla="*/ 17 w 685"/>
                <a:gd name="T101" fmla="*/ 173 h 817"/>
                <a:gd name="T102" fmla="*/ 284 w 685"/>
                <a:gd name="T103" fmla="*/ 5 h 817"/>
                <a:gd name="T104" fmla="*/ 296 w 685"/>
                <a:gd name="T10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5" h="817">
                  <a:moveTo>
                    <a:pt x="296" y="0"/>
                  </a:moveTo>
                  <a:lnTo>
                    <a:pt x="307" y="0"/>
                  </a:lnTo>
                  <a:lnTo>
                    <a:pt x="317" y="5"/>
                  </a:lnTo>
                  <a:lnTo>
                    <a:pt x="326" y="13"/>
                  </a:lnTo>
                  <a:lnTo>
                    <a:pt x="333" y="23"/>
                  </a:lnTo>
                  <a:lnTo>
                    <a:pt x="335" y="36"/>
                  </a:lnTo>
                  <a:lnTo>
                    <a:pt x="335" y="141"/>
                  </a:lnTo>
                  <a:lnTo>
                    <a:pt x="498" y="141"/>
                  </a:lnTo>
                  <a:lnTo>
                    <a:pt x="532" y="144"/>
                  </a:lnTo>
                  <a:lnTo>
                    <a:pt x="564" y="153"/>
                  </a:lnTo>
                  <a:lnTo>
                    <a:pt x="592" y="168"/>
                  </a:lnTo>
                  <a:lnTo>
                    <a:pt x="619" y="186"/>
                  </a:lnTo>
                  <a:lnTo>
                    <a:pt x="641" y="208"/>
                  </a:lnTo>
                  <a:lnTo>
                    <a:pt x="660" y="235"/>
                  </a:lnTo>
                  <a:lnTo>
                    <a:pt x="674" y="263"/>
                  </a:lnTo>
                  <a:lnTo>
                    <a:pt x="682" y="295"/>
                  </a:lnTo>
                  <a:lnTo>
                    <a:pt x="685" y="328"/>
                  </a:lnTo>
                  <a:lnTo>
                    <a:pt x="685" y="754"/>
                  </a:lnTo>
                  <a:lnTo>
                    <a:pt x="683" y="771"/>
                  </a:lnTo>
                  <a:lnTo>
                    <a:pt x="677" y="786"/>
                  </a:lnTo>
                  <a:lnTo>
                    <a:pt x="667" y="798"/>
                  </a:lnTo>
                  <a:lnTo>
                    <a:pt x="655" y="808"/>
                  </a:lnTo>
                  <a:lnTo>
                    <a:pt x="639" y="814"/>
                  </a:lnTo>
                  <a:lnTo>
                    <a:pt x="622" y="817"/>
                  </a:lnTo>
                  <a:lnTo>
                    <a:pt x="606" y="814"/>
                  </a:lnTo>
                  <a:lnTo>
                    <a:pt x="590" y="808"/>
                  </a:lnTo>
                  <a:lnTo>
                    <a:pt x="578" y="798"/>
                  </a:lnTo>
                  <a:lnTo>
                    <a:pt x="568" y="786"/>
                  </a:lnTo>
                  <a:lnTo>
                    <a:pt x="562" y="771"/>
                  </a:lnTo>
                  <a:lnTo>
                    <a:pt x="559" y="754"/>
                  </a:lnTo>
                  <a:lnTo>
                    <a:pt x="559" y="328"/>
                  </a:lnTo>
                  <a:lnTo>
                    <a:pt x="555" y="309"/>
                  </a:lnTo>
                  <a:lnTo>
                    <a:pt x="547" y="293"/>
                  </a:lnTo>
                  <a:lnTo>
                    <a:pt x="534" y="279"/>
                  </a:lnTo>
                  <a:lnTo>
                    <a:pt x="517" y="270"/>
                  </a:lnTo>
                  <a:lnTo>
                    <a:pt x="498" y="267"/>
                  </a:lnTo>
                  <a:lnTo>
                    <a:pt x="335" y="267"/>
                  </a:lnTo>
                  <a:lnTo>
                    <a:pt x="335" y="372"/>
                  </a:lnTo>
                  <a:lnTo>
                    <a:pt x="333" y="386"/>
                  </a:lnTo>
                  <a:lnTo>
                    <a:pt x="326" y="396"/>
                  </a:lnTo>
                  <a:lnTo>
                    <a:pt x="317" y="405"/>
                  </a:lnTo>
                  <a:lnTo>
                    <a:pt x="307" y="409"/>
                  </a:lnTo>
                  <a:lnTo>
                    <a:pt x="296" y="410"/>
                  </a:lnTo>
                  <a:lnTo>
                    <a:pt x="284" y="405"/>
                  </a:lnTo>
                  <a:lnTo>
                    <a:pt x="17" y="237"/>
                  </a:lnTo>
                  <a:lnTo>
                    <a:pt x="7" y="228"/>
                  </a:lnTo>
                  <a:lnTo>
                    <a:pt x="2" y="217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7" y="181"/>
                  </a:lnTo>
                  <a:lnTo>
                    <a:pt x="17" y="173"/>
                  </a:lnTo>
                  <a:lnTo>
                    <a:pt x="284" y="5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8"/>
            <p:cNvSpPr>
              <a:spLocks/>
            </p:cNvSpPr>
            <p:nvPr/>
          </p:nvSpPr>
          <p:spPr bwMode="auto">
            <a:xfrm>
              <a:off x="1244" y="3993"/>
              <a:ext cx="52" cy="48"/>
            </a:xfrm>
            <a:custGeom>
              <a:avLst/>
              <a:gdLst>
                <a:gd name="T0" fmla="*/ 331 w 723"/>
                <a:gd name="T1" fmla="*/ 0 h 681"/>
                <a:gd name="T2" fmla="*/ 660 w 723"/>
                <a:gd name="T3" fmla="*/ 0 h 681"/>
                <a:gd name="T4" fmla="*/ 677 w 723"/>
                <a:gd name="T5" fmla="*/ 2 h 681"/>
                <a:gd name="T6" fmla="*/ 692 w 723"/>
                <a:gd name="T7" fmla="*/ 8 h 681"/>
                <a:gd name="T8" fmla="*/ 705 w 723"/>
                <a:gd name="T9" fmla="*/ 18 h 681"/>
                <a:gd name="T10" fmla="*/ 715 w 723"/>
                <a:gd name="T11" fmla="*/ 31 h 681"/>
                <a:gd name="T12" fmla="*/ 721 w 723"/>
                <a:gd name="T13" fmla="*/ 46 h 681"/>
                <a:gd name="T14" fmla="*/ 723 w 723"/>
                <a:gd name="T15" fmla="*/ 63 h 681"/>
                <a:gd name="T16" fmla="*/ 721 w 723"/>
                <a:gd name="T17" fmla="*/ 79 h 681"/>
                <a:gd name="T18" fmla="*/ 715 w 723"/>
                <a:gd name="T19" fmla="*/ 95 h 681"/>
                <a:gd name="T20" fmla="*/ 705 w 723"/>
                <a:gd name="T21" fmla="*/ 108 h 681"/>
                <a:gd name="T22" fmla="*/ 692 w 723"/>
                <a:gd name="T23" fmla="*/ 117 h 681"/>
                <a:gd name="T24" fmla="*/ 677 w 723"/>
                <a:gd name="T25" fmla="*/ 124 h 681"/>
                <a:gd name="T26" fmla="*/ 660 w 723"/>
                <a:gd name="T27" fmla="*/ 126 h 681"/>
                <a:gd name="T28" fmla="*/ 331 w 723"/>
                <a:gd name="T29" fmla="*/ 126 h 681"/>
                <a:gd name="T30" fmla="*/ 312 w 723"/>
                <a:gd name="T31" fmla="*/ 129 h 681"/>
                <a:gd name="T32" fmla="*/ 295 w 723"/>
                <a:gd name="T33" fmla="*/ 137 h 681"/>
                <a:gd name="T34" fmla="*/ 281 w 723"/>
                <a:gd name="T35" fmla="*/ 151 h 681"/>
                <a:gd name="T36" fmla="*/ 273 w 723"/>
                <a:gd name="T37" fmla="*/ 168 h 681"/>
                <a:gd name="T38" fmla="*/ 270 w 723"/>
                <a:gd name="T39" fmla="*/ 187 h 681"/>
                <a:gd name="T40" fmla="*/ 270 w 723"/>
                <a:gd name="T41" fmla="*/ 349 h 681"/>
                <a:gd name="T42" fmla="*/ 375 w 723"/>
                <a:gd name="T43" fmla="*/ 349 h 681"/>
                <a:gd name="T44" fmla="*/ 389 w 723"/>
                <a:gd name="T45" fmla="*/ 351 h 681"/>
                <a:gd name="T46" fmla="*/ 400 w 723"/>
                <a:gd name="T47" fmla="*/ 357 h 681"/>
                <a:gd name="T48" fmla="*/ 407 w 723"/>
                <a:gd name="T49" fmla="*/ 366 h 681"/>
                <a:gd name="T50" fmla="*/ 412 w 723"/>
                <a:gd name="T51" fmla="*/ 376 h 681"/>
                <a:gd name="T52" fmla="*/ 412 w 723"/>
                <a:gd name="T53" fmla="*/ 389 h 681"/>
                <a:gd name="T54" fmla="*/ 407 w 723"/>
                <a:gd name="T55" fmla="*/ 400 h 681"/>
                <a:gd name="T56" fmla="*/ 238 w 723"/>
                <a:gd name="T57" fmla="*/ 665 h 681"/>
                <a:gd name="T58" fmla="*/ 230 w 723"/>
                <a:gd name="T59" fmla="*/ 674 h 681"/>
                <a:gd name="T60" fmla="*/ 219 w 723"/>
                <a:gd name="T61" fmla="*/ 680 h 681"/>
                <a:gd name="T62" fmla="*/ 207 w 723"/>
                <a:gd name="T63" fmla="*/ 681 h 681"/>
                <a:gd name="T64" fmla="*/ 194 w 723"/>
                <a:gd name="T65" fmla="*/ 680 h 681"/>
                <a:gd name="T66" fmla="*/ 183 w 723"/>
                <a:gd name="T67" fmla="*/ 674 h 681"/>
                <a:gd name="T68" fmla="*/ 174 w 723"/>
                <a:gd name="T69" fmla="*/ 665 h 681"/>
                <a:gd name="T70" fmla="*/ 5 w 723"/>
                <a:gd name="T71" fmla="*/ 400 h 681"/>
                <a:gd name="T72" fmla="*/ 0 w 723"/>
                <a:gd name="T73" fmla="*/ 389 h 681"/>
                <a:gd name="T74" fmla="*/ 1 w 723"/>
                <a:gd name="T75" fmla="*/ 376 h 681"/>
                <a:gd name="T76" fmla="*/ 5 w 723"/>
                <a:gd name="T77" fmla="*/ 366 h 681"/>
                <a:gd name="T78" fmla="*/ 13 w 723"/>
                <a:gd name="T79" fmla="*/ 357 h 681"/>
                <a:gd name="T80" fmla="*/ 25 w 723"/>
                <a:gd name="T81" fmla="*/ 351 h 681"/>
                <a:gd name="T82" fmla="*/ 38 w 723"/>
                <a:gd name="T83" fmla="*/ 349 h 681"/>
                <a:gd name="T84" fmla="*/ 143 w 723"/>
                <a:gd name="T85" fmla="*/ 349 h 681"/>
                <a:gd name="T86" fmla="*/ 143 w 723"/>
                <a:gd name="T87" fmla="*/ 187 h 681"/>
                <a:gd name="T88" fmla="*/ 146 w 723"/>
                <a:gd name="T89" fmla="*/ 154 h 681"/>
                <a:gd name="T90" fmla="*/ 154 w 723"/>
                <a:gd name="T91" fmla="*/ 121 h 681"/>
                <a:gd name="T92" fmla="*/ 169 w 723"/>
                <a:gd name="T93" fmla="*/ 93 h 681"/>
                <a:gd name="T94" fmla="*/ 187 w 723"/>
                <a:gd name="T95" fmla="*/ 66 h 681"/>
                <a:gd name="T96" fmla="*/ 210 w 723"/>
                <a:gd name="T97" fmla="*/ 44 h 681"/>
                <a:gd name="T98" fmla="*/ 236 w 723"/>
                <a:gd name="T99" fmla="*/ 26 h 681"/>
                <a:gd name="T100" fmla="*/ 266 w 723"/>
                <a:gd name="T101" fmla="*/ 11 h 681"/>
                <a:gd name="T102" fmla="*/ 298 w 723"/>
                <a:gd name="T103" fmla="*/ 3 h 681"/>
                <a:gd name="T104" fmla="*/ 331 w 723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681">
                  <a:moveTo>
                    <a:pt x="331" y="0"/>
                  </a:moveTo>
                  <a:lnTo>
                    <a:pt x="660" y="0"/>
                  </a:lnTo>
                  <a:lnTo>
                    <a:pt x="677" y="2"/>
                  </a:lnTo>
                  <a:lnTo>
                    <a:pt x="692" y="8"/>
                  </a:lnTo>
                  <a:lnTo>
                    <a:pt x="705" y="18"/>
                  </a:lnTo>
                  <a:lnTo>
                    <a:pt x="715" y="31"/>
                  </a:lnTo>
                  <a:lnTo>
                    <a:pt x="721" y="46"/>
                  </a:lnTo>
                  <a:lnTo>
                    <a:pt x="723" y="63"/>
                  </a:lnTo>
                  <a:lnTo>
                    <a:pt x="721" y="79"/>
                  </a:lnTo>
                  <a:lnTo>
                    <a:pt x="715" y="95"/>
                  </a:lnTo>
                  <a:lnTo>
                    <a:pt x="705" y="108"/>
                  </a:lnTo>
                  <a:lnTo>
                    <a:pt x="692" y="117"/>
                  </a:lnTo>
                  <a:lnTo>
                    <a:pt x="677" y="124"/>
                  </a:lnTo>
                  <a:lnTo>
                    <a:pt x="660" y="126"/>
                  </a:lnTo>
                  <a:lnTo>
                    <a:pt x="331" y="126"/>
                  </a:lnTo>
                  <a:lnTo>
                    <a:pt x="312" y="129"/>
                  </a:lnTo>
                  <a:lnTo>
                    <a:pt x="295" y="137"/>
                  </a:lnTo>
                  <a:lnTo>
                    <a:pt x="281" y="151"/>
                  </a:lnTo>
                  <a:lnTo>
                    <a:pt x="273" y="168"/>
                  </a:lnTo>
                  <a:lnTo>
                    <a:pt x="270" y="187"/>
                  </a:lnTo>
                  <a:lnTo>
                    <a:pt x="270" y="349"/>
                  </a:lnTo>
                  <a:lnTo>
                    <a:pt x="375" y="349"/>
                  </a:lnTo>
                  <a:lnTo>
                    <a:pt x="389" y="351"/>
                  </a:lnTo>
                  <a:lnTo>
                    <a:pt x="400" y="357"/>
                  </a:lnTo>
                  <a:lnTo>
                    <a:pt x="407" y="366"/>
                  </a:lnTo>
                  <a:lnTo>
                    <a:pt x="412" y="376"/>
                  </a:lnTo>
                  <a:lnTo>
                    <a:pt x="412" y="389"/>
                  </a:lnTo>
                  <a:lnTo>
                    <a:pt x="407" y="400"/>
                  </a:lnTo>
                  <a:lnTo>
                    <a:pt x="238" y="665"/>
                  </a:lnTo>
                  <a:lnTo>
                    <a:pt x="230" y="674"/>
                  </a:lnTo>
                  <a:lnTo>
                    <a:pt x="219" y="680"/>
                  </a:lnTo>
                  <a:lnTo>
                    <a:pt x="207" y="681"/>
                  </a:lnTo>
                  <a:lnTo>
                    <a:pt x="194" y="680"/>
                  </a:lnTo>
                  <a:lnTo>
                    <a:pt x="183" y="674"/>
                  </a:lnTo>
                  <a:lnTo>
                    <a:pt x="174" y="665"/>
                  </a:lnTo>
                  <a:lnTo>
                    <a:pt x="5" y="400"/>
                  </a:lnTo>
                  <a:lnTo>
                    <a:pt x="0" y="389"/>
                  </a:lnTo>
                  <a:lnTo>
                    <a:pt x="1" y="376"/>
                  </a:lnTo>
                  <a:lnTo>
                    <a:pt x="5" y="366"/>
                  </a:lnTo>
                  <a:lnTo>
                    <a:pt x="13" y="357"/>
                  </a:lnTo>
                  <a:lnTo>
                    <a:pt x="25" y="351"/>
                  </a:lnTo>
                  <a:lnTo>
                    <a:pt x="38" y="349"/>
                  </a:lnTo>
                  <a:lnTo>
                    <a:pt x="143" y="349"/>
                  </a:lnTo>
                  <a:lnTo>
                    <a:pt x="143" y="187"/>
                  </a:lnTo>
                  <a:lnTo>
                    <a:pt x="146" y="154"/>
                  </a:lnTo>
                  <a:lnTo>
                    <a:pt x="154" y="121"/>
                  </a:lnTo>
                  <a:lnTo>
                    <a:pt x="169" y="93"/>
                  </a:lnTo>
                  <a:lnTo>
                    <a:pt x="187" y="66"/>
                  </a:lnTo>
                  <a:lnTo>
                    <a:pt x="210" y="44"/>
                  </a:lnTo>
                  <a:lnTo>
                    <a:pt x="236" y="26"/>
                  </a:lnTo>
                  <a:lnTo>
                    <a:pt x="266" y="11"/>
                  </a:lnTo>
                  <a:lnTo>
                    <a:pt x="298" y="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69"/>
            <p:cNvSpPr>
              <a:spLocks/>
            </p:cNvSpPr>
            <p:nvPr/>
          </p:nvSpPr>
          <p:spPr bwMode="auto">
            <a:xfrm>
              <a:off x="1312" y="4108"/>
              <a:ext cx="52" cy="29"/>
            </a:xfrm>
            <a:custGeom>
              <a:avLst/>
              <a:gdLst>
                <a:gd name="T0" fmla="*/ 441 w 736"/>
                <a:gd name="T1" fmla="*/ 0 h 409"/>
                <a:gd name="T2" fmla="*/ 453 w 736"/>
                <a:gd name="T3" fmla="*/ 5 h 409"/>
                <a:gd name="T4" fmla="*/ 720 w 736"/>
                <a:gd name="T5" fmla="*/ 172 h 409"/>
                <a:gd name="T6" fmla="*/ 729 w 736"/>
                <a:gd name="T7" fmla="*/ 181 h 409"/>
                <a:gd name="T8" fmla="*/ 735 w 736"/>
                <a:gd name="T9" fmla="*/ 192 h 409"/>
                <a:gd name="T10" fmla="*/ 736 w 736"/>
                <a:gd name="T11" fmla="*/ 204 h 409"/>
                <a:gd name="T12" fmla="*/ 735 w 736"/>
                <a:gd name="T13" fmla="*/ 218 h 409"/>
                <a:gd name="T14" fmla="*/ 729 w 736"/>
                <a:gd name="T15" fmla="*/ 228 h 409"/>
                <a:gd name="T16" fmla="*/ 720 w 736"/>
                <a:gd name="T17" fmla="*/ 237 h 409"/>
                <a:gd name="T18" fmla="*/ 453 w 736"/>
                <a:gd name="T19" fmla="*/ 405 h 409"/>
                <a:gd name="T20" fmla="*/ 441 w 736"/>
                <a:gd name="T21" fmla="*/ 409 h 409"/>
                <a:gd name="T22" fmla="*/ 429 w 736"/>
                <a:gd name="T23" fmla="*/ 409 h 409"/>
                <a:gd name="T24" fmla="*/ 419 w 736"/>
                <a:gd name="T25" fmla="*/ 405 h 409"/>
                <a:gd name="T26" fmla="*/ 410 w 736"/>
                <a:gd name="T27" fmla="*/ 396 h 409"/>
                <a:gd name="T28" fmla="*/ 404 w 736"/>
                <a:gd name="T29" fmla="*/ 385 h 409"/>
                <a:gd name="T30" fmla="*/ 402 w 736"/>
                <a:gd name="T31" fmla="*/ 372 h 409"/>
                <a:gd name="T32" fmla="*/ 402 w 736"/>
                <a:gd name="T33" fmla="*/ 267 h 409"/>
                <a:gd name="T34" fmla="*/ 63 w 736"/>
                <a:gd name="T35" fmla="*/ 267 h 409"/>
                <a:gd name="T36" fmla="*/ 46 w 736"/>
                <a:gd name="T37" fmla="*/ 265 h 409"/>
                <a:gd name="T38" fmla="*/ 31 w 736"/>
                <a:gd name="T39" fmla="*/ 259 h 409"/>
                <a:gd name="T40" fmla="*/ 18 w 736"/>
                <a:gd name="T41" fmla="*/ 249 h 409"/>
                <a:gd name="T42" fmla="*/ 8 w 736"/>
                <a:gd name="T43" fmla="*/ 236 h 409"/>
                <a:gd name="T44" fmla="*/ 2 w 736"/>
                <a:gd name="T45" fmla="*/ 222 h 409"/>
                <a:gd name="T46" fmla="*/ 0 w 736"/>
                <a:gd name="T47" fmla="*/ 204 h 409"/>
                <a:gd name="T48" fmla="*/ 2 w 736"/>
                <a:gd name="T49" fmla="*/ 188 h 409"/>
                <a:gd name="T50" fmla="*/ 8 w 736"/>
                <a:gd name="T51" fmla="*/ 173 h 409"/>
                <a:gd name="T52" fmla="*/ 18 w 736"/>
                <a:gd name="T53" fmla="*/ 160 h 409"/>
                <a:gd name="T54" fmla="*/ 31 w 736"/>
                <a:gd name="T55" fmla="*/ 150 h 409"/>
                <a:gd name="T56" fmla="*/ 46 w 736"/>
                <a:gd name="T57" fmla="*/ 143 h 409"/>
                <a:gd name="T58" fmla="*/ 63 w 736"/>
                <a:gd name="T59" fmla="*/ 141 h 409"/>
                <a:gd name="T60" fmla="*/ 402 w 736"/>
                <a:gd name="T61" fmla="*/ 141 h 409"/>
                <a:gd name="T62" fmla="*/ 402 w 736"/>
                <a:gd name="T63" fmla="*/ 37 h 409"/>
                <a:gd name="T64" fmla="*/ 404 w 736"/>
                <a:gd name="T65" fmla="*/ 23 h 409"/>
                <a:gd name="T66" fmla="*/ 410 w 736"/>
                <a:gd name="T67" fmla="*/ 12 h 409"/>
                <a:gd name="T68" fmla="*/ 419 w 736"/>
                <a:gd name="T69" fmla="*/ 4 h 409"/>
                <a:gd name="T70" fmla="*/ 429 w 736"/>
                <a:gd name="T71" fmla="*/ 0 h 409"/>
                <a:gd name="T72" fmla="*/ 441 w 736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6" h="409">
                  <a:moveTo>
                    <a:pt x="441" y="0"/>
                  </a:moveTo>
                  <a:lnTo>
                    <a:pt x="453" y="5"/>
                  </a:lnTo>
                  <a:lnTo>
                    <a:pt x="720" y="172"/>
                  </a:lnTo>
                  <a:lnTo>
                    <a:pt x="729" y="181"/>
                  </a:lnTo>
                  <a:lnTo>
                    <a:pt x="735" y="192"/>
                  </a:lnTo>
                  <a:lnTo>
                    <a:pt x="736" y="204"/>
                  </a:lnTo>
                  <a:lnTo>
                    <a:pt x="735" y="218"/>
                  </a:lnTo>
                  <a:lnTo>
                    <a:pt x="729" y="228"/>
                  </a:lnTo>
                  <a:lnTo>
                    <a:pt x="720" y="237"/>
                  </a:lnTo>
                  <a:lnTo>
                    <a:pt x="453" y="405"/>
                  </a:lnTo>
                  <a:lnTo>
                    <a:pt x="441" y="409"/>
                  </a:lnTo>
                  <a:lnTo>
                    <a:pt x="429" y="409"/>
                  </a:lnTo>
                  <a:lnTo>
                    <a:pt x="419" y="405"/>
                  </a:lnTo>
                  <a:lnTo>
                    <a:pt x="410" y="396"/>
                  </a:lnTo>
                  <a:lnTo>
                    <a:pt x="404" y="385"/>
                  </a:lnTo>
                  <a:lnTo>
                    <a:pt x="402" y="372"/>
                  </a:lnTo>
                  <a:lnTo>
                    <a:pt x="402" y="267"/>
                  </a:lnTo>
                  <a:lnTo>
                    <a:pt x="63" y="267"/>
                  </a:lnTo>
                  <a:lnTo>
                    <a:pt x="46" y="265"/>
                  </a:lnTo>
                  <a:lnTo>
                    <a:pt x="31" y="259"/>
                  </a:lnTo>
                  <a:lnTo>
                    <a:pt x="18" y="249"/>
                  </a:lnTo>
                  <a:lnTo>
                    <a:pt x="8" y="236"/>
                  </a:lnTo>
                  <a:lnTo>
                    <a:pt x="2" y="222"/>
                  </a:lnTo>
                  <a:lnTo>
                    <a:pt x="0" y="204"/>
                  </a:lnTo>
                  <a:lnTo>
                    <a:pt x="2" y="188"/>
                  </a:lnTo>
                  <a:lnTo>
                    <a:pt x="8" y="173"/>
                  </a:lnTo>
                  <a:lnTo>
                    <a:pt x="18" y="160"/>
                  </a:lnTo>
                  <a:lnTo>
                    <a:pt x="31" y="150"/>
                  </a:lnTo>
                  <a:lnTo>
                    <a:pt x="46" y="143"/>
                  </a:lnTo>
                  <a:lnTo>
                    <a:pt x="63" y="141"/>
                  </a:lnTo>
                  <a:lnTo>
                    <a:pt x="402" y="141"/>
                  </a:lnTo>
                  <a:lnTo>
                    <a:pt x="402" y="37"/>
                  </a:lnTo>
                  <a:lnTo>
                    <a:pt x="404" y="23"/>
                  </a:lnTo>
                  <a:lnTo>
                    <a:pt x="410" y="12"/>
                  </a:lnTo>
                  <a:lnTo>
                    <a:pt x="419" y="4"/>
                  </a:lnTo>
                  <a:lnTo>
                    <a:pt x="429" y="0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70"/>
            <p:cNvSpPr>
              <a:spLocks/>
            </p:cNvSpPr>
            <p:nvPr/>
          </p:nvSpPr>
          <p:spPr bwMode="auto">
            <a:xfrm>
              <a:off x="1294" y="4002"/>
              <a:ext cx="83" cy="39"/>
            </a:xfrm>
            <a:custGeom>
              <a:avLst/>
              <a:gdLst>
                <a:gd name="T0" fmla="*/ 487 w 1162"/>
                <a:gd name="T1" fmla="*/ 345 h 535"/>
                <a:gd name="T2" fmla="*/ 550 w 1162"/>
                <a:gd name="T3" fmla="*/ 254 h 535"/>
                <a:gd name="T4" fmla="*/ 520 w 1162"/>
                <a:gd name="T5" fmla="*/ 204 h 535"/>
                <a:gd name="T6" fmla="*/ 505 w 1162"/>
                <a:gd name="T7" fmla="*/ 166 h 535"/>
                <a:gd name="T8" fmla="*/ 504 w 1162"/>
                <a:gd name="T9" fmla="*/ 137 h 535"/>
                <a:gd name="T10" fmla="*/ 512 w 1162"/>
                <a:gd name="T11" fmla="*/ 116 h 535"/>
                <a:gd name="T12" fmla="*/ 527 w 1162"/>
                <a:gd name="T13" fmla="*/ 103 h 535"/>
                <a:gd name="T14" fmla="*/ 544 w 1162"/>
                <a:gd name="T15" fmla="*/ 95 h 535"/>
                <a:gd name="T16" fmla="*/ 562 w 1162"/>
                <a:gd name="T17" fmla="*/ 91 h 535"/>
                <a:gd name="T18" fmla="*/ 576 w 1162"/>
                <a:gd name="T19" fmla="*/ 89 h 535"/>
                <a:gd name="T20" fmla="*/ 582 w 1162"/>
                <a:gd name="T21" fmla="*/ 89 h 535"/>
                <a:gd name="T22" fmla="*/ 593 w 1162"/>
                <a:gd name="T23" fmla="*/ 90 h 535"/>
                <a:gd name="T24" fmla="*/ 609 w 1162"/>
                <a:gd name="T25" fmla="*/ 92 h 535"/>
                <a:gd name="T26" fmla="*/ 627 w 1162"/>
                <a:gd name="T27" fmla="*/ 98 h 535"/>
                <a:gd name="T28" fmla="*/ 643 w 1162"/>
                <a:gd name="T29" fmla="*/ 109 h 535"/>
                <a:gd name="T30" fmla="*/ 655 w 1162"/>
                <a:gd name="T31" fmla="*/ 125 h 535"/>
                <a:gd name="T32" fmla="*/ 659 w 1162"/>
                <a:gd name="T33" fmla="*/ 150 h 535"/>
                <a:gd name="T34" fmla="*/ 651 w 1162"/>
                <a:gd name="T35" fmla="*/ 183 h 535"/>
                <a:gd name="T36" fmla="*/ 629 w 1162"/>
                <a:gd name="T37" fmla="*/ 227 h 535"/>
                <a:gd name="T38" fmla="*/ 660 w 1162"/>
                <a:gd name="T39" fmla="*/ 392 h 535"/>
                <a:gd name="T40" fmla="*/ 785 w 1162"/>
                <a:gd name="T41" fmla="*/ 0 h 535"/>
                <a:gd name="T42" fmla="*/ 793 w 1162"/>
                <a:gd name="T43" fmla="*/ 5 h 535"/>
                <a:gd name="T44" fmla="*/ 817 w 1162"/>
                <a:gd name="T45" fmla="*/ 20 h 535"/>
                <a:gd name="T46" fmla="*/ 856 w 1162"/>
                <a:gd name="T47" fmla="*/ 40 h 535"/>
                <a:gd name="T48" fmla="*/ 909 w 1162"/>
                <a:gd name="T49" fmla="*/ 66 h 535"/>
                <a:gd name="T50" fmla="*/ 975 w 1162"/>
                <a:gd name="T51" fmla="*/ 95 h 535"/>
                <a:gd name="T52" fmla="*/ 1043 w 1162"/>
                <a:gd name="T53" fmla="*/ 123 h 535"/>
                <a:gd name="T54" fmla="*/ 1091 w 1162"/>
                <a:gd name="T55" fmla="*/ 156 h 535"/>
                <a:gd name="T56" fmla="*/ 1124 w 1162"/>
                <a:gd name="T57" fmla="*/ 200 h 535"/>
                <a:gd name="T58" fmla="*/ 1144 w 1162"/>
                <a:gd name="T59" fmla="*/ 254 h 535"/>
                <a:gd name="T60" fmla="*/ 1156 w 1162"/>
                <a:gd name="T61" fmla="*/ 319 h 535"/>
                <a:gd name="T62" fmla="*/ 1160 w 1162"/>
                <a:gd name="T63" fmla="*/ 396 h 535"/>
                <a:gd name="T64" fmla="*/ 1162 w 1162"/>
                <a:gd name="T65" fmla="*/ 485 h 535"/>
                <a:gd name="T66" fmla="*/ 0 w 1162"/>
                <a:gd name="T67" fmla="*/ 535 h 535"/>
                <a:gd name="T68" fmla="*/ 0 w 1162"/>
                <a:gd name="T69" fmla="*/ 439 h 535"/>
                <a:gd name="T70" fmla="*/ 3 w 1162"/>
                <a:gd name="T71" fmla="*/ 355 h 535"/>
                <a:gd name="T72" fmla="*/ 11 w 1162"/>
                <a:gd name="T73" fmla="*/ 285 h 535"/>
                <a:gd name="T74" fmla="*/ 26 w 1162"/>
                <a:gd name="T75" fmla="*/ 225 h 535"/>
                <a:gd name="T76" fmla="*/ 53 w 1162"/>
                <a:gd name="T77" fmla="*/ 177 h 535"/>
                <a:gd name="T78" fmla="*/ 92 w 1162"/>
                <a:gd name="T79" fmla="*/ 139 h 535"/>
                <a:gd name="T80" fmla="*/ 150 w 1162"/>
                <a:gd name="T81" fmla="*/ 110 h 535"/>
                <a:gd name="T82" fmla="*/ 221 w 1162"/>
                <a:gd name="T83" fmla="*/ 81 h 535"/>
                <a:gd name="T84" fmla="*/ 281 w 1162"/>
                <a:gd name="T85" fmla="*/ 53 h 535"/>
                <a:gd name="T86" fmla="*/ 327 w 1162"/>
                <a:gd name="T87" fmla="*/ 29 h 535"/>
                <a:gd name="T88" fmla="*/ 359 w 1162"/>
                <a:gd name="T89" fmla="*/ 12 h 535"/>
                <a:gd name="T90" fmla="*/ 376 w 1162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2" h="535">
                  <a:moveTo>
                    <a:pt x="378" y="0"/>
                  </a:moveTo>
                  <a:lnTo>
                    <a:pt x="487" y="345"/>
                  </a:lnTo>
                  <a:lnTo>
                    <a:pt x="501" y="392"/>
                  </a:lnTo>
                  <a:lnTo>
                    <a:pt x="550" y="254"/>
                  </a:lnTo>
                  <a:lnTo>
                    <a:pt x="533" y="227"/>
                  </a:lnTo>
                  <a:lnTo>
                    <a:pt x="520" y="204"/>
                  </a:lnTo>
                  <a:lnTo>
                    <a:pt x="511" y="183"/>
                  </a:lnTo>
                  <a:lnTo>
                    <a:pt x="505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8" y="125"/>
                  </a:lnTo>
                  <a:lnTo>
                    <a:pt x="512" y="116"/>
                  </a:lnTo>
                  <a:lnTo>
                    <a:pt x="519" y="109"/>
                  </a:lnTo>
                  <a:lnTo>
                    <a:pt x="527" y="103"/>
                  </a:lnTo>
                  <a:lnTo>
                    <a:pt x="535" y="98"/>
                  </a:lnTo>
                  <a:lnTo>
                    <a:pt x="544" y="95"/>
                  </a:lnTo>
                  <a:lnTo>
                    <a:pt x="554" y="92"/>
                  </a:lnTo>
                  <a:lnTo>
                    <a:pt x="562" y="91"/>
                  </a:lnTo>
                  <a:lnTo>
                    <a:pt x="569" y="90"/>
                  </a:lnTo>
                  <a:lnTo>
                    <a:pt x="576" y="89"/>
                  </a:lnTo>
                  <a:lnTo>
                    <a:pt x="580" y="89"/>
                  </a:lnTo>
                  <a:lnTo>
                    <a:pt x="582" y="89"/>
                  </a:lnTo>
                  <a:lnTo>
                    <a:pt x="586" y="89"/>
                  </a:lnTo>
                  <a:lnTo>
                    <a:pt x="593" y="90"/>
                  </a:lnTo>
                  <a:lnTo>
                    <a:pt x="601" y="91"/>
                  </a:lnTo>
                  <a:lnTo>
                    <a:pt x="609" y="92"/>
                  </a:lnTo>
                  <a:lnTo>
                    <a:pt x="618" y="95"/>
                  </a:lnTo>
                  <a:lnTo>
                    <a:pt x="627" y="98"/>
                  </a:lnTo>
                  <a:lnTo>
                    <a:pt x="635" y="103"/>
                  </a:lnTo>
                  <a:lnTo>
                    <a:pt x="643" y="109"/>
                  </a:lnTo>
                  <a:lnTo>
                    <a:pt x="650" y="116"/>
                  </a:lnTo>
                  <a:lnTo>
                    <a:pt x="655" y="125"/>
                  </a:lnTo>
                  <a:lnTo>
                    <a:pt x="658" y="137"/>
                  </a:lnTo>
                  <a:lnTo>
                    <a:pt x="659" y="150"/>
                  </a:lnTo>
                  <a:lnTo>
                    <a:pt x="657" y="166"/>
                  </a:lnTo>
                  <a:lnTo>
                    <a:pt x="651" y="183"/>
                  </a:lnTo>
                  <a:lnTo>
                    <a:pt x="642" y="204"/>
                  </a:lnTo>
                  <a:lnTo>
                    <a:pt x="629" y="227"/>
                  </a:lnTo>
                  <a:lnTo>
                    <a:pt x="612" y="254"/>
                  </a:lnTo>
                  <a:lnTo>
                    <a:pt x="660" y="392"/>
                  </a:lnTo>
                  <a:lnTo>
                    <a:pt x="675" y="345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3" y="12"/>
                  </a:lnTo>
                  <a:lnTo>
                    <a:pt x="817" y="20"/>
                  </a:lnTo>
                  <a:lnTo>
                    <a:pt x="835" y="29"/>
                  </a:lnTo>
                  <a:lnTo>
                    <a:pt x="856" y="40"/>
                  </a:lnTo>
                  <a:lnTo>
                    <a:pt x="881" y="53"/>
                  </a:lnTo>
                  <a:lnTo>
                    <a:pt x="909" y="66"/>
                  </a:lnTo>
                  <a:lnTo>
                    <a:pt x="940" y="81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3" y="123"/>
                  </a:lnTo>
                  <a:lnTo>
                    <a:pt x="1070" y="139"/>
                  </a:lnTo>
                  <a:lnTo>
                    <a:pt x="1091" y="156"/>
                  </a:lnTo>
                  <a:lnTo>
                    <a:pt x="1110" y="176"/>
                  </a:lnTo>
                  <a:lnTo>
                    <a:pt x="1124" y="200"/>
                  </a:lnTo>
                  <a:lnTo>
                    <a:pt x="1136" y="225"/>
                  </a:lnTo>
                  <a:lnTo>
                    <a:pt x="1144" y="254"/>
                  </a:lnTo>
                  <a:lnTo>
                    <a:pt x="1151" y="284"/>
                  </a:lnTo>
                  <a:lnTo>
                    <a:pt x="1156" y="319"/>
                  </a:lnTo>
                  <a:lnTo>
                    <a:pt x="1159" y="355"/>
                  </a:lnTo>
                  <a:lnTo>
                    <a:pt x="1160" y="396"/>
                  </a:lnTo>
                  <a:lnTo>
                    <a:pt x="1161" y="439"/>
                  </a:lnTo>
                  <a:lnTo>
                    <a:pt x="1162" y="485"/>
                  </a:lnTo>
                  <a:lnTo>
                    <a:pt x="1162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0" y="439"/>
                  </a:lnTo>
                  <a:lnTo>
                    <a:pt x="1" y="396"/>
                  </a:lnTo>
                  <a:lnTo>
                    <a:pt x="3" y="355"/>
                  </a:lnTo>
                  <a:lnTo>
                    <a:pt x="7" y="319"/>
                  </a:lnTo>
                  <a:lnTo>
                    <a:pt x="11" y="285"/>
                  </a:lnTo>
                  <a:lnTo>
                    <a:pt x="17" y="254"/>
                  </a:lnTo>
                  <a:lnTo>
                    <a:pt x="26" y="225"/>
                  </a:lnTo>
                  <a:lnTo>
                    <a:pt x="37" y="200"/>
                  </a:lnTo>
                  <a:lnTo>
                    <a:pt x="53" y="177"/>
                  </a:lnTo>
                  <a:lnTo>
                    <a:pt x="70" y="157"/>
                  </a:lnTo>
                  <a:lnTo>
                    <a:pt x="92" y="139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1" y="81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0"/>
                  </a:lnTo>
                  <a:lnTo>
                    <a:pt x="327" y="29"/>
                  </a:lnTo>
                  <a:lnTo>
                    <a:pt x="345" y="20"/>
                  </a:lnTo>
                  <a:lnTo>
                    <a:pt x="359" y="12"/>
                  </a:lnTo>
                  <a:lnTo>
                    <a:pt x="368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1"/>
            <p:cNvSpPr>
              <a:spLocks/>
            </p:cNvSpPr>
            <p:nvPr/>
          </p:nvSpPr>
          <p:spPr bwMode="auto">
            <a:xfrm>
              <a:off x="1314" y="3945"/>
              <a:ext cx="43" cy="58"/>
            </a:xfrm>
            <a:custGeom>
              <a:avLst/>
              <a:gdLst>
                <a:gd name="T0" fmla="*/ 348 w 615"/>
                <a:gd name="T1" fmla="*/ 2 h 811"/>
                <a:gd name="T2" fmla="*/ 397 w 615"/>
                <a:gd name="T3" fmla="*/ 13 h 811"/>
                <a:gd name="T4" fmla="*/ 437 w 615"/>
                <a:gd name="T5" fmla="*/ 32 h 811"/>
                <a:gd name="T6" fmla="*/ 475 w 615"/>
                <a:gd name="T7" fmla="*/ 57 h 811"/>
                <a:gd name="T8" fmla="*/ 497 w 615"/>
                <a:gd name="T9" fmla="*/ 80 h 811"/>
                <a:gd name="T10" fmla="*/ 508 w 615"/>
                <a:gd name="T11" fmla="*/ 96 h 811"/>
                <a:gd name="T12" fmla="*/ 511 w 615"/>
                <a:gd name="T13" fmla="*/ 98 h 811"/>
                <a:gd name="T14" fmla="*/ 519 w 615"/>
                <a:gd name="T15" fmla="*/ 100 h 811"/>
                <a:gd name="T16" fmla="*/ 533 w 615"/>
                <a:gd name="T17" fmla="*/ 106 h 811"/>
                <a:gd name="T18" fmla="*/ 550 w 615"/>
                <a:gd name="T19" fmla="*/ 118 h 811"/>
                <a:gd name="T20" fmla="*/ 569 w 615"/>
                <a:gd name="T21" fmla="*/ 138 h 811"/>
                <a:gd name="T22" fmla="*/ 584 w 615"/>
                <a:gd name="T23" fmla="*/ 170 h 811"/>
                <a:gd name="T24" fmla="*/ 594 w 615"/>
                <a:gd name="T25" fmla="*/ 214 h 811"/>
                <a:gd name="T26" fmla="*/ 596 w 615"/>
                <a:gd name="T27" fmla="*/ 272 h 811"/>
                <a:gd name="T28" fmla="*/ 588 w 615"/>
                <a:gd name="T29" fmla="*/ 348 h 811"/>
                <a:gd name="T30" fmla="*/ 578 w 615"/>
                <a:gd name="T31" fmla="*/ 387 h 811"/>
                <a:gd name="T32" fmla="*/ 592 w 615"/>
                <a:gd name="T33" fmla="*/ 388 h 811"/>
                <a:gd name="T34" fmla="*/ 606 w 615"/>
                <a:gd name="T35" fmla="*/ 396 h 811"/>
                <a:gd name="T36" fmla="*/ 614 w 615"/>
                <a:gd name="T37" fmla="*/ 413 h 811"/>
                <a:gd name="T38" fmla="*/ 614 w 615"/>
                <a:gd name="T39" fmla="*/ 444 h 811"/>
                <a:gd name="T40" fmla="*/ 604 w 615"/>
                <a:gd name="T41" fmla="*/ 491 h 811"/>
                <a:gd name="T42" fmla="*/ 587 w 615"/>
                <a:gd name="T43" fmla="*/ 538 h 811"/>
                <a:gd name="T44" fmla="*/ 573 w 615"/>
                <a:gd name="T45" fmla="*/ 565 h 811"/>
                <a:gd name="T46" fmla="*/ 559 w 615"/>
                <a:gd name="T47" fmla="*/ 578 h 811"/>
                <a:gd name="T48" fmla="*/ 546 w 615"/>
                <a:gd name="T49" fmla="*/ 607 h 811"/>
                <a:gd name="T50" fmla="*/ 524 w 615"/>
                <a:gd name="T51" fmla="*/ 664 h 811"/>
                <a:gd name="T52" fmla="*/ 486 w 615"/>
                <a:gd name="T53" fmla="*/ 719 h 811"/>
                <a:gd name="T54" fmla="*/ 436 w 615"/>
                <a:gd name="T55" fmla="*/ 766 h 811"/>
                <a:gd name="T56" fmla="*/ 374 w 615"/>
                <a:gd name="T57" fmla="*/ 799 h 811"/>
                <a:gd name="T58" fmla="*/ 308 w 615"/>
                <a:gd name="T59" fmla="*/ 811 h 811"/>
                <a:gd name="T60" fmla="*/ 243 w 615"/>
                <a:gd name="T61" fmla="*/ 799 h 811"/>
                <a:gd name="T62" fmla="*/ 180 w 615"/>
                <a:gd name="T63" fmla="*/ 766 h 811"/>
                <a:gd name="T64" fmla="*/ 129 w 615"/>
                <a:gd name="T65" fmla="*/ 719 h 811"/>
                <a:gd name="T66" fmla="*/ 92 w 615"/>
                <a:gd name="T67" fmla="*/ 664 h 811"/>
                <a:gd name="T68" fmla="*/ 70 w 615"/>
                <a:gd name="T69" fmla="*/ 606 h 811"/>
                <a:gd name="T70" fmla="*/ 58 w 615"/>
                <a:gd name="T71" fmla="*/ 577 h 811"/>
                <a:gd name="T72" fmla="*/ 44 w 615"/>
                <a:gd name="T73" fmla="*/ 564 h 811"/>
                <a:gd name="T74" fmla="*/ 29 w 615"/>
                <a:gd name="T75" fmla="*/ 537 h 811"/>
                <a:gd name="T76" fmla="*/ 12 w 615"/>
                <a:gd name="T77" fmla="*/ 490 h 811"/>
                <a:gd name="T78" fmla="*/ 1 w 615"/>
                <a:gd name="T79" fmla="*/ 443 h 811"/>
                <a:gd name="T80" fmla="*/ 2 w 615"/>
                <a:gd name="T81" fmla="*/ 413 h 811"/>
                <a:gd name="T82" fmla="*/ 10 w 615"/>
                <a:gd name="T83" fmla="*/ 395 h 811"/>
                <a:gd name="T84" fmla="*/ 23 w 615"/>
                <a:gd name="T85" fmla="*/ 387 h 811"/>
                <a:gd name="T86" fmla="*/ 37 w 615"/>
                <a:gd name="T87" fmla="*/ 385 h 811"/>
                <a:gd name="T88" fmla="*/ 27 w 615"/>
                <a:gd name="T89" fmla="*/ 347 h 811"/>
                <a:gd name="T90" fmla="*/ 19 w 615"/>
                <a:gd name="T91" fmla="*/ 285 h 811"/>
                <a:gd name="T92" fmla="*/ 26 w 615"/>
                <a:gd name="T93" fmla="*/ 225 h 811"/>
                <a:gd name="T94" fmla="*/ 47 w 615"/>
                <a:gd name="T95" fmla="*/ 168 h 811"/>
                <a:gd name="T96" fmla="*/ 80 w 615"/>
                <a:gd name="T97" fmla="*/ 120 h 811"/>
                <a:gd name="T98" fmla="*/ 119 w 615"/>
                <a:gd name="T99" fmla="*/ 79 h 811"/>
                <a:gd name="T100" fmla="*/ 165 w 615"/>
                <a:gd name="T101" fmla="*/ 45 h 811"/>
                <a:gd name="T102" fmla="*/ 207 w 615"/>
                <a:gd name="T103" fmla="*/ 20 h 811"/>
                <a:gd name="T104" fmla="*/ 259 w 615"/>
                <a:gd name="T105" fmla="*/ 4 h 811"/>
                <a:gd name="T106" fmla="*/ 320 w 615"/>
                <a:gd name="T10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5" h="811">
                  <a:moveTo>
                    <a:pt x="320" y="0"/>
                  </a:moveTo>
                  <a:lnTo>
                    <a:pt x="348" y="2"/>
                  </a:lnTo>
                  <a:lnTo>
                    <a:pt x="375" y="6"/>
                  </a:lnTo>
                  <a:lnTo>
                    <a:pt x="397" y="13"/>
                  </a:lnTo>
                  <a:lnTo>
                    <a:pt x="419" y="21"/>
                  </a:lnTo>
                  <a:lnTo>
                    <a:pt x="437" y="32"/>
                  </a:lnTo>
                  <a:lnTo>
                    <a:pt x="457" y="44"/>
                  </a:lnTo>
                  <a:lnTo>
                    <a:pt x="475" y="57"/>
                  </a:lnTo>
                  <a:lnTo>
                    <a:pt x="488" y="69"/>
                  </a:lnTo>
                  <a:lnTo>
                    <a:pt x="497" y="80"/>
                  </a:lnTo>
                  <a:lnTo>
                    <a:pt x="504" y="90"/>
                  </a:lnTo>
                  <a:lnTo>
                    <a:pt x="508" y="96"/>
                  </a:lnTo>
                  <a:lnTo>
                    <a:pt x="510" y="98"/>
                  </a:lnTo>
                  <a:lnTo>
                    <a:pt x="511" y="98"/>
                  </a:lnTo>
                  <a:lnTo>
                    <a:pt x="514" y="99"/>
                  </a:lnTo>
                  <a:lnTo>
                    <a:pt x="519" y="100"/>
                  </a:lnTo>
                  <a:lnTo>
                    <a:pt x="526" y="103"/>
                  </a:lnTo>
                  <a:lnTo>
                    <a:pt x="533" y="106"/>
                  </a:lnTo>
                  <a:lnTo>
                    <a:pt x="542" y="111"/>
                  </a:lnTo>
                  <a:lnTo>
                    <a:pt x="550" y="118"/>
                  </a:lnTo>
                  <a:lnTo>
                    <a:pt x="560" y="127"/>
                  </a:lnTo>
                  <a:lnTo>
                    <a:pt x="569" y="138"/>
                  </a:lnTo>
                  <a:lnTo>
                    <a:pt x="577" y="153"/>
                  </a:lnTo>
                  <a:lnTo>
                    <a:pt x="584" y="170"/>
                  </a:lnTo>
                  <a:lnTo>
                    <a:pt x="590" y="189"/>
                  </a:lnTo>
                  <a:lnTo>
                    <a:pt x="594" y="214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7"/>
                  </a:lnTo>
                  <a:lnTo>
                    <a:pt x="588" y="348"/>
                  </a:lnTo>
                  <a:lnTo>
                    <a:pt x="584" y="367"/>
                  </a:lnTo>
                  <a:lnTo>
                    <a:pt x="578" y="387"/>
                  </a:lnTo>
                  <a:lnTo>
                    <a:pt x="585" y="387"/>
                  </a:lnTo>
                  <a:lnTo>
                    <a:pt x="592" y="388"/>
                  </a:lnTo>
                  <a:lnTo>
                    <a:pt x="599" y="391"/>
                  </a:lnTo>
                  <a:lnTo>
                    <a:pt x="606" y="396"/>
                  </a:lnTo>
                  <a:lnTo>
                    <a:pt x="610" y="403"/>
                  </a:lnTo>
                  <a:lnTo>
                    <a:pt x="614" y="413"/>
                  </a:lnTo>
                  <a:lnTo>
                    <a:pt x="615" y="427"/>
                  </a:lnTo>
                  <a:lnTo>
                    <a:pt x="614" y="444"/>
                  </a:lnTo>
                  <a:lnTo>
                    <a:pt x="611" y="466"/>
                  </a:lnTo>
                  <a:lnTo>
                    <a:pt x="604" y="491"/>
                  </a:lnTo>
                  <a:lnTo>
                    <a:pt x="595" y="518"/>
                  </a:lnTo>
                  <a:lnTo>
                    <a:pt x="587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6" y="574"/>
                  </a:lnTo>
                  <a:lnTo>
                    <a:pt x="559" y="578"/>
                  </a:lnTo>
                  <a:lnTo>
                    <a:pt x="552" y="580"/>
                  </a:lnTo>
                  <a:lnTo>
                    <a:pt x="546" y="607"/>
                  </a:lnTo>
                  <a:lnTo>
                    <a:pt x="537" y="636"/>
                  </a:lnTo>
                  <a:lnTo>
                    <a:pt x="524" y="664"/>
                  </a:lnTo>
                  <a:lnTo>
                    <a:pt x="506" y="693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4" y="799"/>
                  </a:lnTo>
                  <a:lnTo>
                    <a:pt x="342" y="808"/>
                  </a:lnTo>
                  <a:lnTo>
                    <a:pt x="308" y="811"/>
                  </a:lnTo>
                  <a:lnTo>
                    <a:pt x="275" y="808"/>
                  </a:lnTo>
                  <a:lnTo>
                    <a:pt x="243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3"/>
                  </a:lnTo>
                  <a:lnTo>
                    <a:pt x="129" y="719"/>
                  </a:lnTo>
                  <a:lnTo>
                    <a:pt x="110" y="692"/>
                  </a:lnTo>
                  <a:lnTo>
                    <a:pt x="92" y="664"/>
                  </a:lnTo>
                  <a:lnTo>
                    <a:pt x="79" y="635"/>
                  </a:lnTo>
                  <a:lnTo>
                    <a:pt x="70" y="606"/>
                  </a:lnTo>
                  <a:lnTo>
                    <a:pt x="64" y="579"/>
                  </a:lnTo>
                  <a:lnTo>
                    <a:pt x="58" y="577"/>
                  </a:lnTo>
                  <a:lnTo>
                    <a:pt x="51" y="573"/>
                  </a:lnTo>
                  <a:lnTo>
                    <a:pt x="44" y="564"/>
                  </a:lnTo>
                  <a:lnTo>
                    <a:pt x="36" y="553"/>
                  </a:lnTo>
                  <a:lnTo>
                    <a:pt x="29" y="537"/>
                  </a:lnTo>
                  <a:lnTo>
                    <a:pt x="20" y="517"/>
                  </a:lnTo>
                  <a:lnTo>
                    <a:pt x="12" y="490"/>
                  </a:lnTo>
                  <a:lnTo>
                    <a:pt x="5" y="465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5"/>
                  </a:lnTo>
                  <a:lnTo>
                    <a:pt x="16" y="390"/>
                  </a:lnTo>
                  <a:lnTo>
                    <a:pt x="23" y="387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2" y="315"/>
                  </a:lnTo>
                  <a:lnTo>
                    <a:pt x="19" y="285"/>
                  </a:lnTo>
                  <a:lnTo>
                    <a:pt x="21" y="254"/>
                  </a:lnTo>
                  <a:lnTo>
                    <a:pt x="26" y="225"/>
                  </a:lnTo>
                  <a:lnTo>
                    <a:pt x="35" y="195"/>
                  </a:lnTo>
                  <a:lnTo>
                    <a:pt x="47" y="168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100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5"/>
                  </a:lnTo>
                  <a:lnTo>
                    <a:pt x="185" y="32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2"/>
            <p:cNvSpPr>
              <a:spLocks/>
            </p:cNvSpPr>
            <p:nvPr/>
          </p:nvSpPr>
          <p:spPr bwMode="auto">
            <a:xfrm>
              <a:off x="1376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2 w 1164"/>
                <a:gd name="T3" fmla="*/ 253 h 535"/>
                <a:gd name="T4" fmla="*/ 521 w 1164"/>
                <a:gd name="T5" fmla="*/ 204 h 535"/>
                <a:gd name="T6" fmla="*/ 507 w 1164"/>
                <a:gd name="T7" fmla="*/ 166 h 535"/>
                <a:gd name="T8" fmla="*/ 504 w 1164"/>
                <a:gd name="T9" fmla="*/ 137 h 535"/>
                <a:gd name="T10" fmla="*/ 513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3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10 w 1164"/>
                <a:gd name="T25" fmla="*/ 93 h 535"/>
                <a:gd name="T26" fmla="*/ 627 w 1164"/>
                <a:gd name="T27" fmla="*/ 99 h 535"/>
                <a:gd name="T28" fmla="*/ 645 w 1164"/>
                <a:gd name="T29" fmla="*/ 109 h 535"/>
                <a:gd name="T30" fmla="*/ 656 w 1164"/>
                <a:gd name="T31" fmla="*/ 126 h 535"/>
                <a:gd name="T32" fmla="*/ 660 w 1164"/>
                <a:gd name="T33" fmla="*/ 150 h 535"/>
                <a:gd name="T34" fmla="*/ 652 w 1164"/>
                <a:gd name="T35" fmla="*/ 184 h 535"/>
                <a:gd name="T36" fmla="*/ 629 w 1164"/>
                <a:gd name="T37" fmla="*/ 228 h 535"/>
                <a:gd name="T38" fmla="*/ 661 w 1164"/>
                <a:gd name="T39" fmla="*/ 391 h 535"/>
                <a:gd name="T40" fmla="*/ 787 w 1164"/>
                <a:gd name="T41" fmla="*/ 0 h 535"/>
                <a:gd name="T42" fmla="*/ 795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6 w 1164"/>
                <a:gd name="T51" fmla="*/ 95 h 535"/>
                <a:gd name="T52" fmla="*/ 1044 w 1164"/>
                <a:gd name="T53" fmla="*/ 123 h 535"/>
                <a:gd name="T54" fmla="*/ 1092 w 1164"/>
                <a:gd name="T55" fmla="*/ 157 h 535"/>
                <a:gd name="T56" fmla="*/ 1125 w 1164"/>
                <a:gd name="T57" fmla="*/ 199 h 535"/>
                <a:gd name="T58" fmla="*/ 1146 w 1164"/>
                <a:gd name="T59" fmla="*/ 253 h 535"/>
                <a:gd name="T60" fmla="*/ 1157 w 1164"/>
                <a:gd name="T61" fmla="*/ 318 h 535"/>
                <a:gd name="T62" fmla="*/ 1162 w 1164"/>
                <a:gd name="T63" fmla="*/ 396 h 535"/>
                <a:gd name="T64" fmla="*/ 1163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5 w 1164"/>
                <a:gd name="T71" fmla="*/ 356 h 535"/>
                <a:gd name="T72" fmla="*/ 12 w 1164"/>
                <a:gd name="T73" fmla="*/ 285 h 535"/>
                <a:gd name="T74" fmla="*/ 27 w 1164"/>
                <a:gd name="T75" fmla="*/ 225 h 535"/>
                <a:gd name="T76" fmla="*/ 53 w 1164"/>
                <a:gd name="T77" fmla="*/ 177 h 535"/>
                <a:gd name="T78" fmla="*/ 93 w 1164"/>
                <a:gd name="T79" fmla="*/ 138 h 535"/>
                <a:gd name="T80" fmla="*/ 151 w 1164"/>
                <a:gd name="T81" fmla="*/ 110 h 535"/>
                <a:gd name="T82" fmla="*/ 222 w 1164"/>
                <a:gd name="T83" fmla="*/ 80 h 535"/>
                <a:gd name="T84" fmla="*/ 282 w 1164"/>
                <a:gd name="T85" fmla="*/ 53 h 535"/>
                <a:gd name="T86" fmla="*/ 328 w 1164"/>
                <a:gd name="T87" fmla="*/ 29 h 535"/>
                <a:gd name="T88" fmla="*/ 359 w 1164"/>
                <a:gd name="T89" fmla="*/ 11 h 535"/>
                <a:gd name="T90" fmla="*/ 376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8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2" y="253"/>
                  </a:lnTo>
                  <a:lnTo>
                    <a:pt x="534" y="228"/>
                  </a:lnTo>
                  <a:lnTo>
                    <a:pt x="521" y="204"/>
                  </a:lnTo>
                  <a:lnTo>
                    <a:pt x="512" y="184"/>
                  </a:lnTo>
                  <a:lnTo>
                    <a:pt x="507" y="166"/>
                  </a:lnTo>
                  <a:lnTo>
                    <a:pt x="504" y="150"/>
                  </a:lnTo>
                  <a:lnTo>
                    <a:pt x="504" y="137"/>
                  </a:lnTo>
                  <a:lnTo>
                    <a:pt x="508" y="126"/>
                  </a:lnTo>
                  <a:lnTo>
                    <a:pt x="513" y="117"/>
                  </a:lnTo>
                  <a:lnTo>
                    <a:pt x="520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4" y="93"/>
                  </a:lnTo>
                  <a:lnTo>
                    <a:pt x="563" y="90"/>
                  </a:lnTo>
                  <a:lnTo>
                    <a:pt x="570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2" y="90"/>
                  </a:lnTo>
                  <a:lnTo>
                    <a:pt x="610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5" y="109"/>
                  </a:lnTo>
                  <a:lnTo>
                    <a:pt x="651" y="117"/>
                  </a:lnTo>
                  <a:lnTo>
                    <a:pt x="656" y="126"/>
                  </a:lnTo>
                  <a:lnTo>
                    <a:pt x="659" y="137"/>
                  </a:lnTo>
                  <a:lnTo>
                    <a:pt x="660" y="150"/>
                  </a:lnTo>
                  <a:lnTo>
                    <a:pt x="657" y="166"/>
                  </a:lnTo>
                  <a:lnTo>
                    <a:pt x="652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2" y="253"/>
                  </a:lnTo>
                  <a:lnTo>
                    <a:pt x="661" y="391"/>
                  </a:lnTo>
                  <a:lnTo>
                    <a:pt x="676" y="346"/>
                  </a:lnTo>
                  <a:lnTo>
                    <a:pt x="787" y="0"/>
                  </a:lnTo>
                  <a:lnTo>
                    <a:pt x="789" y="1"/>
                  </a:lnTo>
                  <a:lnTo>
                    <a:pt x="795" y="5"/>
                  </a:lnTo>
                  <a:lnTo>
                    <a:pt x="805" y="11"/>
                  </a:lnTo>
                  <a:lnTo>
                    <a:pt x="818" y="19"/>
                  </a:lnTo>
                  <a:lnTo>
                    <a:pt x="836" y="29"/>
                  </a:lnTo>
                  <a:lnTo>
                    <a:pt x="857" y="41"/>
                  </a:lnTo>
                  <a:lnTo>
                    <a:pt x="882" y="53"/>
                  </a:lnTo>
                  <a:lnTo>
                    <a:pt x="910" y="66"/>
                  </a:lnTo>
                  <a:lnTo>
                    <a:pt x="942" y="80"/>
                  </a:lnTo>
                  <a:lnTo>
                    <a:pt x="976" y="95"/>
                  </a:lnTo>
                  <a:lnTo>
                    <a:pt x="1014" y="110"/>
                  </a:lnTo>
                  <a:lnTo>
                    <a:pt x="1044" y="123"/>
                  </a:lnTo>
                  <a:lnTo>
                    <a:pt x="1071" y="138"/>
                  </a:lnTo>
                  <a:lnTo>
                    <a:pt x="1092" y="157"/>
                  </a:lnTo>
                  <a:lnTo>
                    <a:pt x="1111" y="177"/>
                  </a:lnTo>
                  <a:lnTo>
                    <a:pt x="1125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3" y="285"/>
                  </a:lnTo>
                  <a:lnTo>
                    <a:pt x="1157" y="318"/>
                  </a:lnTo>
                  <a:lnTo>
                    <a:pt x="1160" y="356"/>
                  </a:lnTo>
                  <a:lnTo>
                    <a:pt x="1162" y="396"/>
                  </a:lnTo>
                  <a:lnTo>
                    <a:pt x="1162" y="438"/>
                  </a:lnTo>
                  <a:lnTo>
                    <a:pt x="1163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1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5" y="356"/>
                  </a:lnTo>
                  <a:lnTo>
                    <a:pt x="7" y="318"/>
                  </a:lnTo>
                  <a:lnTo>
                    <a:pt x="12" y="285"/>
                  </a:lnTo>
                  <a:lnTo>
                    <a:pt x="18" y="253"/>
                  </a:lnTo>
                  <a:lnTo>
                    <a:pt x="27" y="225"/>
                  </a:lnTo>
                  <a:lnTo>
                    <a:pt x="38" y="199"/>
                  </a:lnTo>
                  <a:lnTo>
                    <a:pt x="53" y="177"/>
                  </a:lnTo>
                  <a:lnTo>
                    <a:pt x="71" y="157"/>
                  </a:lnTo>
                  <a:lnTo>
                    <a:pt x="93" y="138"/>
                  </a:lnTo>
                  <a:lnTo>
                    <a:pt x="119" y="123"/>
                  </a:lnTo>
                  <a:lnTo>
                    <a:pt x="151" y="110"/>
                  </a:lnTo>
                  <a:lnTo>
                    <a:pt x="188" y="95"/>
                  </a:lnTo>
                  <a:lnTo>
                    <a:pt x="222" y="80"/>
                  </a:lnTo>
                  <a:lnTo>
                    <a:pt x="254" y="66"/>
                  </a:lnTo>
                  <a:lnTo>
                    <a:pt x="282" y="53"/>
                  </a:lnTo>
                  <a:lnTo>
                    <a:pt x="306" y="41"/>
                  </a:lnTo>
                  <a:lnTo>
                    <a:pt x="328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70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3"/>
            <p:cNvSpPr>
              <a:spLocks/>
            </p:cNvSpPr>
            <p:nvPr/>
          </p:nvSpPr>
          <p:spPr bwMode="auto">
            <a:xfrm>
              <a:off x="1395" y="4055"/>
              <a:ext cx="44" cy="58"/>
            </a:xfrm>
            <a:custGeom>
              <a:avLst/>
              <a:gdLst>
                <a:gd name="T0" fmla="*/ 348 w 613"/>
                <a:gd name="T1" fmla="*/ 2 h 810"/>
                <a:gd name="T2" fmla="*/ 397 w 613"/>
                <a:gd name="T3" fmla="*/ 13 h 810"/>
                <a:gd name="T4" fmla="*/ 436 w 613"/>
                <a:gd name="T5" fmla="*/ 31 h 810"/>
                <a:gd name="T6" fmla="*/ 473 w 613"/>
                <a:gd name="T7" fmla="*/ 57 h 810"/>
                <a:gd name="T8" fmla="*/ 496 w 613"/>
                <a:gd name="T9" fmla="*/ 80 h 810"/>
                <a:gd name="T10" fmla="*/ 507 w 613"/>
                <a:gd name="T11" fmla="*/ 95 h 810"/>
                <a:gd name="T12" fmla="*/ 510 w 613"/>
                <a:gd name="T13" fmla="*/ 97 h 810"/>
                <a:gd name="T14" fmla="*/ 518 w 613"/>
                <a:gd name="T15" fmla="*/ 99 h 810"/>
                <a:gd name="T16" fmla="*/ 532 w 613"/>
                <a:gd name="T17" fmla="*/ 105 h 810"/>
                <a:gd name="T18" fmla="*/ 549 w 613"/>
                <a:gd name="T19" fmla="*/ 118 h 810"/>
                <a:gd name="T20" fmla="*/ 567 w 613"/>
                <a:gd name="T21" fmla="*/ 138 h 810"/>
                <a:gd name="T22" fmla="*/ 582 w 613"/>
                <a:gd name="T23" fmla="*/ 170 h 810"/>
                <a:gd name="T24" fmla="*/ 593 w 613"/>
                <a:gd name="T25" fmla="*/ 213 h 810"/>
                <a:gd name="T26" fmla="*/ 595 w 613"/>
                <a:gd name="T27" fmla="*/ 271 h 810"/>
                <a:gd name="T28" fmla="*/ 587 w 613"/>
                <a:gd name="T29" fmla="*/ 347 h 810"/>
                <a:gd name="T30" fmla="*/ 577 w 613"/>
                <a:gd name="T31" fmla="*/ 386 h 810"/>
                <a:gd name="T32" fmla="*/ 591 w 613"/>
                <a:gd name="T33" fmla="*/ 387 h 810"/>
                <a:gd name="T34" fmla="*/ 604 w 613"/>
                <a:gd name="T35" fmla="*/ 395 h 810"/>
                <a:gd name="T36" fmla="*/ 612 w 613"/>
                <a:gd name="T37" fmla="*/ 413 h 810"/>
                <a:gd name="T38" fmla="*/ 613 w 613"/>
                <a:gd name="T39" fmla="*/ 444 h 810"/>
                <a:gd name="T40" fmla="*/ 603 w 613"/>
                <a:gd name="T41" fmla="*/ 491 h 810"/>
                <a:gd name="T42" fmla="*/ 586 w 613"/>
                <a:gd name="T43" fmla="*/ 538 h 810"/>
                <a:gd name="T44" fmla="*/ 571 w 613"/>
                <a:gd name="T45" fmla="*/ 565 h 810"/>
                <a:gd name="T46" fmla="*/ 558 w 613"/>
                <a:gd name="T47" fmla="*/ 577 h 810"/>
                <a:gd name="T48" fmla="*/ 545 w 613"/>
                <a:gd name="T49" fmla="*/ 607 h 810"/>
                <a:gd name="T50" fmla="*/ 522 w 613"/>
                <a:gd name="T51" fmla="*/ 664 h 810"/>
                <a:gd name="T52" fmla="*/ 485 w 613"/>
                <a:gd name="T53" fmla="*/ 719 h 810"/>
                <a:gd name="T54" fmla="*/ 435 w 613"/>
                <a:gd name="T55" fmla="*/ 765 h 810"/>
                <a:gd name="T56" fmla="*/ 373 w 613"/>
                <a:gd name="T57" fmla="*/ 799 h 810"/>
                <a:gd name="T58" fmla="*/ 307 w 613"/>
                <a:gd name="T59" fmla="*/ 810 h 810"/>
                <a:gd name="T60" fmla="*/ 242 w 613"/>
                <a:gd name="T61" fmla="*/ 799 h 810"/>
                <a:gd name="T62" fmla="*/ 178 w 613"/>
                <a:gd name="T63" fmla="*/ 765 h 810"/>
                <a:gd name="T64" fmla="*/ 128 w 613"/>
                <a:gd name="T65" fmla="*/ 719 h 810"/>
                <a:gd name="T66" fmla="*/ 91 w 613"/>
                <a:gd name="T67" fmla="*/ 664 h 810"/>
                <a:gd name="T68" fmla="*/ 69 w 613"/>
                <a:gd name="T69" fmla="*/ 606 h 810"/>
                <a:gd name="T70" fmla="*/ 57 w 613"/>
                <a:gd name="T71" fmla="*/ 576 h 810"/>
                <a:gd name="T72" fmla="*/ 42 w 613"/>
                <a:gd name="T73" fmla="*/ 564 h 810"/>
                <a:gd name="T74" fmla="*/ 28 w 613"/>
                <a:gd name="T75" fmla="*/ 537 h 810"/>
                <a:gd name="T76" fmla="*/ 12 w 613"/>
                <a:gd name="T77" fmla="*/ 490 h 810"/>
                <a:gd name="T78" fmla="*/ 1 w 613"/>
                <a:gd name="T79" fmla="*/ 443 h 810"/>
                <a:gd name="T80" fmla="*/ 2 w 613"/>
                <a:gd name="T81" fmla="*/ 413 h 810"/>
                <a:gd name="T82" fmla="*/ 10 w 613"/>
                <a:gd name="T83" fmla="*/ 394 h 810"/>
                <a:gd name="T84" fmla="*/ 23 w 613"/>
                <a:gd name="T85" fmla="*/ 386 h 810"/>
                <a:gd name="T86" fmla="*/ 37 w 613"/>
                <a:gd name="T87" fmla="*/ 385 h 810"/>
                <a:gd name="T88" fmla="*/ 27 w 613"/>
                <a:gd name="T89" fmla="*/ 346 h 810"/>
                <a:gd name="T90" fmla="*/ 19 w 613"/>
                <a:gd name="T91" fmla="*/ 283 h 810"/>
                <a:gd name="T92" fmla="*/ 26 w 613"/>
                <a:gd name="T93" fmla="*/ 224 h 810"/>
                <a:gd name="T94" fmla="*/ 47 w 613"/>
                <a:gd name="T95" fmla="*/ 167 h 810"/>
                <a:gd name="T96" fmla="*/ 80 w 613"/>
                <a:gd name="T97" fmla="*/ 120 h 810"/>
                <a:gd name="T98" fmla="*/ 119 w 613"/>
                <a:gd name="T99" fmla="*/ 79 h 810"/>
                <a:gd name="T100" fmla="*/ 165 w 613"/>
                <a:gd name="T101" fmla="*/ 44 h 810"/>
                <a:gd name="T102" fmla="*/ 207 w 613"/>
                <a:gd name="T103" fmla="*/ 20 h 810"/>
                <a:gd name="T104" fmla="*/ 259 w 613"/>
                <a:gd name="T105" fmla="*/ 4 h 810"/>
                <a:gd name="T106" fmla="*/ 319 w 613"/>
                <a:gd name="T10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3" h="810">
                  <a:moveTo>
                    <a:pt x="319" y="0"/>
                  </a:moveTo>
                  <a:lnTo>
                    <a:pt x="348" y="2"/>
                  </a:lnTo>
                  <a:lnTo>
                    <a:pt x="374" y="6"/>
                  </a:lnTo>
                  <a:lnTo>
                    <a:pt x="397" y="13"/>
                  </a:lnTo>
                  <a:lnTo>
                    <a:pt x="418" y="21"/>
                  </a:lnTo>
                  <a:lnTo>
                    <a:pt x="436" y="31"/>
                  </a:lnTo>
                  <a:lnTo>
                    <a:pt x="456" y="43"/>
                  </a:lnTo>
                  <a:lnTo>
                    <a:pt x="473" y="57"/>
                  </a:lnTo>
                  <a:lnTo>
                    <a:pt x="486" y="69"/>
                  </a:lnTo>
                  <a:lnTo>
                    <a:pt x="496" y="80"/>
                  </a:lnTo>
                  <a:lnTo>
                    <a:pt x="502" y="89"/>
                  </a:lnTo>
                  <a:lnTo>
                    <a:pt x="507" y="95"/>
                  </a:lnTo>
                  <a:lnTo>
                    <a:pt x="509" y="97"/>
                  </a:lnTo>
                  <a:lnTo>
                    <a:pt x="510" y="97"/>
                  </a:lnTo>
                  <a:lnTo>
                    <a:pt x="513" y="98"/>
                  </a:lnTo>
                  <a:lnTo>
                    <a:pt x="518" y="99"/>
                  </a:lnTo>
                  <a:lnTo>
                    <a:pt x="524" y="101"/>
                  </a:lnTo>
                  <a:lnTo>
                    <a:pt x="532" y="105"/>
                  </a:lnTo>
                  <a:lnTo>
                    <a:pt x="540" y="111"/>
                  </a:lnTo>
                  <a:lnTo>
                    <a:pt x="549" y="118"/>
                  </a:lnTo>
                  <a:lnTo>
                    <a:pt x="559" y="127"/>
                  </a:lnTo>
                  <a:lnTo>
                    <a:pt x="567" y="138"/>
                  </a:lnTo>
                  <a:lnTo>
                    <a:pt x="575" y="152"/>
                  </a:lnTo>
                  <a:lnTo>
                    <a:pt x="582" y="170"/>
                  </a:lnTo>
                  <a:lnTo>
                    <a:pt x="588" y="189"/>
                  </a:lnTo>
                  <a:lnTo>
                    <a:pt x="593" y="213"/>
                  </a:lnTo>
                  <a:lnTo>
                    <a:pt x="595" y="241"/>
                  </a:lnTo>
                  <a:lnTo>
                    <a:pt x="595" y="271"/>
                  </a:lnTo>
                  <a:lnTo>
                    <a:pt x="592" y="307"/>
                  </a:lnTo>
                  <a:lnTo>
                    <a:pt x="587" y="347"/>
                  </a:lnTo>
                  <a:lnTo>
                    <a:pt x="583" y="367"/>
                  </a:lnTo>
                  <a:lnTo>
                    <a:pt x="577" y="386"/>
                  </a:lnTo>
                  <a:lnTo>
                    <a:pt x="584" y="386"/>
                  </a:lnTo>
                  <a:lnTo>
                    <a:pt x="591" y="387"/>
                  </a:lnTo>
                  <a:lnTo>
                    <a:pt x="599" y="390"/>
                  </a:lnTo>
                  <a:lnTo>
                    <a:pt x="604" y="395"/>
                  </a:lnTo>
                  <a:lnTo>
                    <a:pt x="609" y="402"/>
                  </a:lnTo>
                  <a:lnTo>
                    <a:pt x="612" y="413"/>
                  </a:lnTo>
                  <a:lnTo>
                    <a:pt x="613" y="427"/>
                  </a:lnTo>
                  <a:lnTo>
                    <a:pt x="613" y="444"/>
                  </a:lnTo>
                  <a:lnTo>
                    <a:pt x="609" y="465"/>
                  </a:lnTo>
                  <a:lnTo>
                    <a:pt x="603" y="491"/>
                  </a:lnTo>
                  <a:lnTo>
                    <a:pt x="594" y="517"/>
                  </a:lnTo>
                  <a:lnTo>
                    <a:pt x="586" y="538"/>
                  </a:lnTo>
                  <a:lnTo>
                    <a:pt x="579" y="554"/>
                  </a:lnTo>
                  <a:lnTo>
                    <a:pt x="571" y="565"/>
                  </a:lnTo>
                  <a:lnTo>
                    <a:pt x="564" y="573"/>
                  </a:lnTo>
                  <a:lnTo>
                    <a:pt x="558" y="577"/>
                  </a:lnTo>
                  <a:lnTo>
                    <a:pt x="552" y="579"/>
                  </a:lnTo>
                  <a:lnTo>
                    <a:pt x="545" y="607"/>
                  </a:lnTo>
                  <a:lnTo>
                    <a:pt x="535" y="635"/>
                  </a:lnTo>
                  <a:lnTo>
                    <a:pt x="522" y="664"/>
                  </a:lnTo>
                  <a:lnTo>
                    <a:pt x="506" y="692"/>
                  </a:lnTo>
                  <a:lnTo>
                    <a:pt x="485" y="719"/>
                  </a:lnTo>
                  <a:lnTo>
                    <a:pt x="462" y="744"/>
                  </a:lnTo>
                  <a:lnTo>
                    <a:pt x="435" y="765"/>
                  </a:lnTo>
                  <a:lnTo>
                    <a:pt x="405" y="785"/>
                  </a:lnTo>
                  <a:lnTo>
                    <a:pt x="373" y="799"/>
                  </a:lnTo>
                  <a:lnTo>
                    <a:pt x="340" y="807"/>
                  </a:lnTo>
                  <a:lnTo>
                    <a:pt x="307" y="810"/>
                  </a:lnTo>
                  <a:lnTo>
                    <a:pt x="273" y="807"/>
                  </a:lnTo>
                  <a:lnTo>
                    <a:pt x="242" y="799"/>
                  </a:lnTo>
                  <a:lnTo>
                    <a:pt x="209" y="785"/>
                  </a:lnTo>
                  <a:lnTo>
                    <a:pt x="178" y="765"/>
                  </a:lnTo>
                  <a:lnTo>
                    <a:pt x="152" y="743"/>
                  </a:lnTo>
                  <a:lnTo>
                    <a:pt x="128" y="719"/>
                  </a:lnTo>
                  <a:lnTo>
                    <a:pt x="108" y="691"/>
                  </a:lnTo>
                  <a:lnTo>
                    <a:pt x="91" y="664"/>
                  </a:lnTo>
                  <a:lnTo>
                    <a:pt x="78" y="634"/>
                  </a:lnTo>
                  <a:lnTo>
                    <a:pt x="69" y="606"/>
                  </a:lnTo>
                  <a:lnTo>
                    <a:pt x="63" y="578"/>
                  </a:lnTo>
                  <a:lnTo>
                    <a:pt x="57" y="576"/>
                  </a:lnTo>
                  <a:lnTo>
                    <a:pt x="50" y="572"/>
                  </a:lnTo>
                  <a:lnTo>
                    <a:pt x="42" y="564"/>
                  </a:lnTo>
                  <a:lnTo>
                    <a:pt x="35" y="553"/>
                  </a:lnTo>
                  <a:lnTo>
                    <a:pt x="28" y="537"/>
                  </a:lnTo>
                  <a:lnTo>
                    <a:pt x="20" y="516"/>
                  </a:lnTo>
                  <a:lnTo>
                    <a:pt x="12" y="490"/>
                  </a:lnTo>
                  <a:lnTo>
                    <a:pt x="6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6" y="401"/>
                  </a:lnTo>
                  <a:lnTo>
                    <a:pt x="10" y="394"/>
                  </a:lnTo>
                  <a:lnTo>
                    <a:pt x="16" y="389"/>
                  </a:lnTo>
                  <a:lnTo>
                    <a:pt x="23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6"/>
                  </a:lnTo>
                  <a:lnTo>
                    <a:pt x="22" y="315"/>
                  </a:lnTo>
                  <a:lnTo>
                    <a:pt x="19" y="283"/>
                  </a:lnTo>
                  <a:lnTo>
                    <a:pt x="21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99"/>
                  </a:lnTo>
                  <a:lnTo>
                    <a:pt x="119" y="79"/>
                  </a:lnTo>
                  <a:lnTo>
                    <a:pt x="142" y="61"/>
                  </a:lnTo>
                  <a:lnTo>
                    <a:pt x="165" y="44"/>
                  </a:lnTo>
                  <a:lnTo>
                    <a:pt x="185" y="31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4"/>
            <p:cNvSpPr>
              <a:spLocks/>
            </p:cNvSpPr>
            <p:nvPr/>
          </p:nvSpPr>
          <p:spPr bwMode="auto">
            <a:xfrm>
              <a:off x="1218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1 w 1164"/>
                <a:gd name="T3" fmla="*/ 253 h 535"/>
                <a:gd name="T4" fmla="*/ 520 w 1164"/>
                <a:gd name="T5" fmla="*/ 204 h 535"/>
                <a:gd name="T6" fmla="*/ 506 w 1164"/>
                <a:gd name="T7" fmla="*/ 166 h 535"/>
                <a:gd name="T8" fmla="*/ 504 w 1164"/>
                <a:gd name="T9" fmla="*/ 137 h 535"/>
                <a:gd name="T10" fmla="*/ 512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1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09 w 1164"/>
                <a:gd name="T25" fmla="*/ 93 h 535"/>
                <a:gd name="T26" fmla="*/ 627 w 1164"/>
                <a:gd name="T27" fmla="*/ 99 h 535"/>
                <a:gd name="T28" fmla="*/ 643 w 1164"/>
                <a:gd name="T29" fmla="*/ 109 h 535"/>
                <a:gd name="T30" fmla="*/ 655 w 1164"/>
                <a:gd name="T31" fmla="*/ 126 h 535"/>
                <a:gd name="T32" fmla="*/ 658 w 1164"/>
                <a:gd name="T33" fmla="*/ 150 h 535"/>
                <a:gd name="T34" fmla="*/ 651 w 1164"/>
                <a:gd name="T35" fmla="*/ 184 h 535"/>
                <a:gd name="T36" fmla="*/ 629 w 1164"/>
                <a:gd name="T37" fmla="*/ 228 h 535"/>
                <a:gd name="T38" fmla="*/ 660 w 1164"/>
                <a:gd name="T39" fmla="*/ 391 h 535"/>
                <a:gd name="T40" fmla="*/ 785 w 1164"/>
                <a:gd name="T41" fmla="*/ 0 h 535"/>
                <a:gd name="T42" fmla="*/ 793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5 w 1164"/>
                <a:gd name="T51" fmla="*/ 95 h 535"/>
                <a:gd name="T52" fmla="*/ 1044 w 1164"/>
                <a:gd name="T53" fmla="*/ 123 h 535"/>
                <a:gd name="T54" fmla="*/ 1093 w 1164"/>
                <a:gd name="T55" fmla="*/ 157 h 535"/>
                <a:gd name="T56" fmla="*/ 1126 w 1164"/>
                <a:gd name="T57" fmla="*/ 199 h 535"/>
                <a:gd name="T58" fmla="*/ 1146 w 1164"/>
                <a:gd name="T59" fmla="*/ 253 h 535"/>
                <a:gd name="T60" fmla="*/ 1156 w 1164"/>
                <a:gd name="T61" fmla="*/ 318 h 535"/>
                <a:gd name="T62" fmla="*/ 1161 w 1164"/>
                <a:gd name="T63" fmla="*/ 396 h 535"/>
                <a:gd name="T64" fmla="*/ 1164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3 w 1164"/>
                <a:gd name="T71" fmla="*/ 356 h 535"/>
                <a:gd name="T72" fmla="*/ 11 w 1164"/>
                <a:gd name="T73" fmla="*/ 285 h 535"/>
                <a:gd name="T74" fmla="*/ 26 w 1164"/>
                <a:gd name="T75" fmla="*/ 225 h 535"/>
                <a:gd name="T76" fmla="*/ 52 w 1164"/>
                <a:gd name="T77" fmla="*/ 177 h 535"/>
                <a:gd name="T78" fmla="*/ 92 w 1164"/>
                <a:gd name="T79" fmla="*/ 138 h 535"/>
                <a:gd name="T80" fmla="*/ 150 w 1164"/>
                <a:gd name="T81" fmla="*/ 110 h 535"/>
                <a:gd name="T82" fmla="*/ 222 w 1164"/>
                <a:gd name="T83" fmla="*/ 80 h 535"/>
                <a:gd name="T84" fmla="*/ 281 w 1164"/>
                <a:gd name="T85" fmla="*/ 53 h 535"/>
                <a:gd name="T86" fmla="*/ 327 w 1164"/>
                <a:gd name="T87" fmla="*/ 29 h 535"/>
                <a:gd name="T88" fmla="*/ 359 w 1164"/>
                <a:gd name="T89" fmla="*/ 11 h 535"/>
                <a:gd name="T90" fmla="*/ 375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7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1" y="253"/>
                  </a:lnTo>
                  <a:lnTo>
                    <a:pt x="534" y="228"/>
                  </a:lnTo>
                  <a:lnTo>
                    <a:pt x="520" y="204"/>
                  </a:lnTo>
                  <a:lnTo>
                    <a:pt x="511" y="184"/>
                  </a:lnTo>
                  <a:lnTo>
                    <a:pt x="506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7" y="126"/>
                  </a:lnTo>
                  <a:lnTo>
                    <a:pt x="512" y="117"/>
                  </a:lnTo>
                  <a:lnTo>
                    <a:pt x="518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3" y="93"/>
                  </a:lnTo>
                  <a:lnTo>
                    <a:pt x="561" y="90"/>
                  </a:lnTo>
                  <a:lnTo>
                    <a:pt x="569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0" y="90"/>
                  </a:lnTo>
                  <a:lnTo>
                    <a:pt x="609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3" y="109"/>
                  </a:lnTo>
                  <a:lnTo>
                    <a:pt x="650" y="117"/>
                  </a:lnTo>
                  <a:lnTo>
                    <a:pt x="655" y="126"/>
                  </a:lnTo>
                  <a:lnTo>
                    <a:pt x="658" y="137"/>
                  </a:lnTo>
                  <a:lnTo>
                    <a:pt x="658" y="150"/>
                  </a:lnTo>
                  <a:lnTo>
                    <a:pt x="656" y="166"/>
                  </a:lnTo>
                  <a:lnTo>
                    <a:pt x="651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1" y="253"/>
                  </a:lnTo>
                  <a:lnTo>
                    <a:pt x="660" y="391"/>
                  </a:lnTo>
                  <a:lnTo>
                    <a:pt x="676" y="346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4" y="11"/>
                  </a:lnTo>
                  <a:lnTo>
                    <a:pt x="818" y="19"/>
                  </a:lnTo>
                  <a:lnTo>
                    <a:pt x="835" y="29"/>
                  </a:lnTo>
                  <a:lnTo>
                    <a:pt x="857" y="41"/>
                  </a:lnTo>
                  <a:lnTo>
                    <a:pt x="881" y="53"/>
                  </a:lnTo>
                  <a:lnTo>
                    <a:pt x="910" y="66"/>
                  </a:lnTo>
                  <a:lnTo>
                    <a:pt x="941" y="80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4" y="123"/>
                  </a:lnTo>
                  <a:lnTo>
                    <a:pt x="1070" y="138"/>
                  </a:lnTo>
                  <a:lnTo>
                    <a:pt x="1093" y="157"/>
                  </a:lnTo>
                  <a:lnTo>
                    <a:pt x="1110" y="177"/>
                  </a:lnTo>
                  <a:lnTo>
                    <a:pt x="1126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2" y="285"/>
                  </a:lnTo>
                  <a:lnTo>
                    <a:pt x="1156" y="318"/>
                  </a:lnTo>
                  <a:lnTo>
                    <a:pt x="1159" y="356"/>
                  </a:lnTo>
                  <a:lnTo>
                    <a:pt x="1161" y="396"/>
                  </a:lnTo>
                  <a:lnTo>
                    <a:pt x="1162" y="438"/>
                  </a:lnTo>
                  <a:lnTo>
                    <a:pt x="1164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3" y="356"/>
                  </a:lnTo>
                  <a:lnTo>
                    <a:pt x="6" y="318"/>
                  </a:lnTo>
                  <a:lnTo>
                    <a:pt x="11" y="285"/>
                  </a:lnTo>
                  <a:lnTo>
                    <a:pt x="17" y="253"/>
                  </a:lnTo>
                  <a:lnTo>
                    <a:pt x="26" y="225"/>
                  </a:lnTo>
                  <a:lnTo>
                    <a:pt x="38" y="199"/>
                  </a:lnTo>
                  <a:lnTo>
                    <a:pt x="52" y="177"/>
                  </a:lnTo>
                  <a:lnTo>
                    <a:pt x="71" y="157"/>
                  </a:lnTo>
                  <a:lnTo>
                    <a:pt x="92" y="138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2" y="80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1"/>
                  </a:lnTo>
                  <a:lnTo>
                    <a:pt x="327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69" y="5"/>
                  </a:lnTo>
                  <a:lnTo>
                    <a:pt x="375" y="1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5"/>
            <p:cNvSpPr>
              <a:spLocks/>
            </p:cNvSpPr>
            <p:nvPr/>
          </p:nvSpPr>
          <p:spPr bwMode="auto">
            <a:xfrm>
              <a:off x="1237" y="4055"/>
              <a:ext cx="44" cy="58"/>
            </a:xfrm>
            <a:custGeom>
              <a:avLst/>
              <a:gdLst>
                <a:gd name="T0" fmla="*/ 349 w 614"/>
                <a:gd name="T1" fmla="*/ 2 h 810"/>
                <a:gd name="T2" fmla="*/ 398 w 614"/>
                <a:gd name="T3" fmla="*/ 13 h 810"/>
                <a:gd name="T4" fmla="*/ 437 w 614"/>
                <a:gd name="T5" fmla="*/ 31 h 810"/>
                <a:gd name="T6" fmla="*/ 474 w 614"/>
                <a:gd name="T7" fmla="*/ 57 h 810"/>
                <a:gd name="T8" fmla="*/ 497 w 614"/>
                <a:gd name="T9" fmla="*/ 81 h 810"/>
                <a:gd name="T10" fmla="*/ 508 w 614"/>
                <a:gd name="T11" fmla="*/ 95 h 810"/>
                <a:gd name="T12" fmla="*/ 510 w 614"/>
                <a:gd name="T13" fmla="*/ 98 h 810"/>
                <a:gd name="T14" fmla="*/ 518 w 614"/>
                <a:gd name="T15" fmla="*/ 100 h 810"/>
                <a:gd name="T16" fmla="*/ 533 w 614"/>
                <a:gd name="T17" fmla="*/ 105 h 810"/>
                <a:gd name="T18" fmla="*/ 551 w 614"/>
                <a:gd name="T19" fmla="*/ 118 h 810"/>
                <a:gd name="T20" fmla="*/ 568 w 614"/>
                <a:gd name="T21" fmla="*/ 138 h 810"/>
                <a:gd name="T22" fmla="*/ 584 w 614"/>
                <a:gd name="T23" fmla="*/ 170 h 810"/>
                <a:gd name="T24" fmla="*/ 594 w 614"/>
                <a:gd name="T25" fmla="*/ 213 h 810"/>
                <a:gd name="T26" fmla="*/ 596 w 614"/>
                <a:gd name="T27" fmla="*/ 272 h 810"/>
                <a:gd name="T28" fmla="*/ 588 w 614"/>
                <a:gd name="T29" fmla="*/ 347 h 810"/>
                <a:gd name="T30" fmla="*/ 578 w 614"/>
                <a:gd name="T31" fmla="*/ 386 h 810"/>
                <a:gd name="T32" fmla="*/ 593 w 614"/>
                <a:gd name="T33" fmla="*/ 387 h 810"/>
                <a:gd name="T34" fmla="*/ 605 w 614"/>
                <a:gd name="T35" fmla="*/ 395 h 810"/>
                <a:gd name="T36" fmla="*/ 613 w 614"/>
                <a:gd name="T37" fmla="*/ 414 h 810"/>
                <a:gd name="T38" fmla="*/ 613 w 614"/>
                <a:gd name="T39" fmla="*/ 444 h 810"/>
                <a:gd name="T40" fmla="*/ 603 w 614"/>
                <a:gd name="T41" fmla="*/ 491 h 810"/>
                <a:gd name="T42" fmla="*/ 588 w 614"/>
                <a:gd name="T43" fmla="*/ 538 h 810"/>
                <a:gd name="T44" fmla="*/ 573 w 614"/>
                <a:gd name="T45" fmla="*/ 565 h 810"/>
                <a:gd name="T46" fmla="*/ 559 w 614"/>
                <a:gd name="T47" fmla="*/ 577 h 810"/>
                <a:gd name="T48" fmla="*/ 547 w 614"/>
                <a:gd name="T49" fmla="*/ 607 h 810"/>
                <a:gd name="T50" fmla="*/ 523 w 614"/>
                <a:gd name="T51" fmla="*/ 664 h 810"/>
                <a:gd name="T52" fmla="*/ 486 w 614"/>
                <a:gd name="T53" fmla="*/ 719 h 810"/>
                <a:gd name="T54" fmla="*/ 436 w 614"/>
                <a:gd name="T55" fmla="*/ 766 h 810"/>
                <a:gd name="T56" fmla="*/ 373 w 614"/>
                <a:gd name="T57" fmla="*/ 799 h 810"/>
                <a:gd name="T58" fmla="*/ 308 w 614"/>
                <a:gd name="T59" fmla="*/ 810 h 810"/>
                <a:gd name="T60" fmla="*/ 242 w 614"/>
                <a:gd name="T61" fmla="*/ 799 h 810"/>
                <a:gd name="T62" fmla="*/ 180 w 614"/>
                <a:gd name="T63" fmla="*/ 766 h 810"/>
                <a:gd name="T64" fmla="*/ 130 w 614"/>
                <a:gd name="T65" fmla="*/ 719 h 810"/>
                <a:gd name="T66" fmla="*/ 93 w 614"/>
                <a:gd name="T67" fmla="*/ 664 h 810"/>
                <a:gd name="T68" fmla="*/ 70 w 614"/>
                <a:gd name="T69" fmla="*/ 606 h 810"/>
                <a:gd name="T70" fmla="*/ 57 w 614"/>
                <a:gd name="T71" fmla="*/ 577 h 810"/>
                <a:gd name="T72" fmla="*/ 44 w 614"/>
                <a:gd name="T73" fmla="*/ 565 h 810"/>
                <a:gd name="T74" fmla="*/ 29 w 614"/>
                <a:gd name="T75" fmla="*/ 538 h 810"/>
                <a:gd name="T76" fmla="*/ 11 w 614"/>
                <a:gd name="T77" fmla="*/ 490 h 810"/>
                <a:gd name="T78" fmla="*/ 1 w 614"/>
                <a:gd name="T79" fmla="*/ 443 h 810"/>
                <a:gd name="T80" fmla="*/ 2 w 614"/>
                <a:gd name="T81" fmla="*/ 413 h 810"/>
                <a:gd name="T82" fmla="*/ 10 w 614"/>
                <a:gd name="T83" fmla="*/ 394 h 810"/>
                <a:gd name="T84" fmla="*/ 22 w 614"/>
                <a:gd name="T85" fmla="*/ 386 h 810"/>
                <a:gd name="T86" fmla="*/ 37 w 614"/>
                <a:gd name="T87" fmla="*/ 385 h 810"/>
                <a:gd name="T88" fmla="*/ 27 w 614"/>
                <a:gd name="T89" fmla="*/ 347 h 810"/>
                <a:gd name="T90" fmla="*/ 19 w 614"/>
                <a:gd name="T91" fmla="*/ 284 h 810"/>
                <a:gd name="T92" fmla="*/ 26 w 614"/>
                <a:gd name="T93" fmla="*/ 224 h 810"/>
                <a:gd name="T94" fmla="*/ 47 w 614"/>
                <a:gd name="T95" fmla="*/ 167 h 810"/>
                <a:gd name="T96" fmla="*/ 80 w 614"/>
                <a:gd name="T97" fmla="*/ 120 h 810"/>
                <a:gd name="T98" fmla="*/ 119 w 614"/>
                <a:gd name="T99" fmla="*/ 79 h 810"/>
                <a:gd name="T100" fmla="*/ 165 w 614"/>
                <a:gd name="T101" fmla="*/ 44 h 810"/>
                <a:gd name="T102" fmla="*/ 230 w 614"/>
                <a:gd name="T103" fmla="*/ 12 h 810"/>
                <a:gd name="T104" fmla="*/ 289 w 614"/>
                <a:gd name="T105" fmla="*/ 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4" h="810">
                  <a:moveTo>
                    <a:pt x="320" y="0"/>
                  </a:moveTo>
                  <a:lnTo>
                    <a:pt x="349" y="2"/>
                  </a:lnTo>
                  <a:lnTo>
                    <a:pt x="374" y="6"/>
                  </a:lnTo>
                  <a:lnTo>
                    <a:pt x="398" y="13"/>
                  </a:lnTo>
                  <a:lnTo>
                    <a:pt x="418" y="22"/>
                  </a:lnTo>
                  <a:lnTo>
                    <a:pt x="437" y="31"/>
                  </a:lnTo>
                  <a:lnTo>
                    <a:pt x="457" y="44"/>
                  </a:lnTo>
                  <a:lnTo>
                    <a:pt x="474" y="57"/>
                  </a:lnTo>
                  <a:lnTo>
                    <a:pt x="488" y="70"/>
                  </a:lnTo>
                  <a:lnTo>
                    <a:pt x="497" y="81"/>
                  </a:lnTo>
                  <a:lnTo>
                    <a:pt x="504" y="89"/>
                  </a:lnTo>
                  <a:lnTo>
                    <a:pt x="508" y="95"/>
                  </a:lnTo>
                  <a:lnTo>
                    <a:pt x="509" y="98"/>
                  </a:lnTo>
                  <a:lnTo>
                    <a:pt x="510" y="98"/>
                  </a:lnTo>
                  <a:lnTo>
                    <a:pt x="513" y="98"/>
                  </a:lnTo>
                  <a:lnTo>
                    <a:pt x="518" y="100"/>
                  </a:lnTo>
                  <a:lnTo>
                    <a:pt x="526" y="102"/>
                  </a:lnTo>
                  <a:lnTo>
                    <a:pt x="533" y="105"/>
                  </a:lnTo>
                  <a:lnTo>
                    <a:pt x="542" y="111"/>
                  </a:lnTo>
                  <a:lnTo>
                    <a:pt x="551" y="118"/>
                  </a:lnTo>
                  <a:lnTo>
                    <a:pt x="559" y="127"/>
                  </a:lnTo>
                  <a:lnTo>
                    <a:pt x="568" y="138"/>
                  </a:lnTo>
                  <a:lnTo>
                    <a:pt x="577" y="152"/>
                  </a:lnTo>
                  <a:lnTo>
                    <a:pt x="584" y="170"/>
                  </a:lnTo>
                  <a:lnTo>
                    <a:pt x="590" y="190"/>
                  </a:lnTo>
                  <a:lnTo>
                    <a:pt x="594" y="213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8"/>
                  </a:lnTo>
                  <a:lnTo>
                    <a:pt x="588" y="347"/>
                  </a:lnTo>
                  <a:lnTo>
                    <a:pt x="584" y="367"/>
                  </a:lnTo>
                  <a:lnTo>
                    <a:pt x="578" y="386"/>
                  </a:lnTo>
                  <a:lnTo>
                    <a:pt x="586" y="386"/>
                  </a:lnTo>
                  <a:lnTo>
                    <a:pt x="593" y="387"/>
                  </a:lnTo>
                  <a:lnTo>
                    <a:pt x="599" y="390"/>
                  </a:lnTo>
                  <a:lnTo>
                    <a:pt x="605" y="395"/>
                  </a:lnTo>
                  <a:lnTo>
                    <a:pt x="610" y="402"/>
                  </a:lnTo>
                  <a:lnTo>
                    <a:pt x="613" y="414"/>
                  </a:lnTo>
                  <a:lnTo>
                    <a:pt x="614" y="427"/>
                  </a:lnTo>
                  <a:lnTo>
                    <a:pt x="613" y="444"/>
                  </a:lnTo>
                  <a:lnTo>
                    <a:pt x="610" y="465"/>
                  </a:lnTo>
                  <a:lnTo>
                    <a:pt x="603" y="491"/>
                  </a:lnTo>
                  <a:lnTo>
                    <a:pt x="595" y="517"/>
                  </a:lnTo>
                  <a:lnTo>
                    <a:pt x="588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5" y="573"/>
                  </a:lnTo>
                  <a:lnTo>
                    <a:pt x="559" y="577"/>
                  </a:lnTo>
                  <a:lnTo>
                    <a:pt x="553" y="579"/>
                  </a:lnTo>
                  <a:lnTo>
                    <a:pt x="547" y="607"/>
                  </a:lnTo>
                  <a:lnTo>
                    <a:pt x="537" y="635"/>
                  </a:lnTo>
                  <a:lnTo>
                    <a:pt x="523" y="664"/>
                  </a:lnTo>
                  <a:lnTo>
                    <a:pt x="506" y="692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3" y="799"/>
                  </a:lnTo>
                  <a:lnTo>
                    <a:pt x="341" y="807"/>
                  </a:lnTo>
                  <a:lnTo>
                    <a:pt x="308" y="810"/>
                  </a:lnTo>
                  <a:lnTo>
                    <a:pt x="275" y="807"/>
                  </a:lnTo>
                  <a:lnTo>
                    <a:pt x="242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4"/>
                  </a:lnTo>
                  <a:lnTo>
                    <a:pt x="130" y="719"/>
                  </a:lnTo>
                  <a:lnTo>
                    <a:pt x="109" y="692"/>
                  </a:lnTo>
                  <a:lnTo>
                    <a:pt x="93" y="664"/>
                  </a:lnTo>
                  <a:lnTo>
                    <a:pt x="80" y="635"/>
                  </a:lnTo>
                  <a:lnTo>
                    <a:pt x="70" y="606"/>
                  </a:lnTo>
                  <a:lnTo>
                    <a:pt x="63" y="578"/>
                  </a:lnTo>
                  <a:lnTo>
                    <a:pt x="57" y="577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7" y="553"/>
                  </a:lnTo>
                  <a:lnTo>
                    <a:pt x="29" y="538"/>
                  </a:lnTo>
                  <a:lnTo>
                    <a:pt x="20" y="516"/>
                  </a:lnTo>
                  <a:lnTo>
                    <a:pt x="11" y="490"/>
                  </a:lnTo>
                  <a:lnTo>
                    <a:pt x="5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4"/>
                  </a:lnTo>
                  <a:lnTo>
                    <a:pt x="15" y="389"/>
                  </a:lnTo>
                  <a:lnTo>
                    <a:pt x="22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1" y="315"/>
                  </a:lnTo>
                  <a:lnTo>
                    <a:pt x="19" y="284"/>
                  </a:lnTo>
                  <a:lnTo>
                    <a:pt x="20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2" y="142"/>
                  </a:lnTo>
                  <a:lnTo>
                    <a:pt x="80" y="120"/>
                  </a:lnTo>
                  <a:lnTo>
                    <a:pt x="98" y="99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4"/>
                  </a:lnTo>
                  <a:lnTo>
                    <a:pt x="195" y="26"/>
                  </a:lnTo>
                  <a:lnTo>
                    <a:pt x="230" y="12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305"/>
          <p:cNvGrpSpPr>
            <a:grpSpLocks noChangeAspect="1"/>
          </p:cNvGrpSpPr>
          <p:nvPr/>
        </p:nvGrpSpPr>
        <p:grpSpPr bwMode="auto">
          <a:xfrm>
            <a:off x="6629390" y="5961368"/>
            <a:ext cx="526950" cy="441321"/>
            <a:chOff x="275" y="3947"/>
            <a:chExt cx="240" cy="201"/>
          </a:xfrm>
          <a:solidFill>
            <a:srgbClr val="0070C0"/>
          </a:solidFill>
        </p:grpSpPr>
        <p:sp>
          <p:nvSpPr>
            <p:cNvPr id="101" name="Freeform 307"/>
            <p:cNvSpPr>
              <a:spLocks/>
            </p:cNvSpPr>
            <p:nvPr/>
          </p:nvSpPr>
          <p:spPr bwMode="auto">
            <a:xfrm>
              <a:off x="296" y="3968"/>
              <a:ext cx="112" cy="176"/>
            </a:xfrm>
            <a:custGeom>
              <a:avLst/>
              <a:gdLst>
                <a:gd name="T0" fmla="*/ 806 w 1580"/>
                <a:gd name="T1" fmla="*/ 4 h 2471"/>
                <a:gd name="T2" fmla="*/ 891 w 1580"/>
                <a:gd name="T3" fmla="*/ 27 h 2471"/>
                <a:gd name="T4" fmla="*/ 952 w 1580"/>
                <a:gd name="T5" fmla="*/ 60 h 2471"/>
                <a:gd name="T6" fmla="*/ 989 w 1580"/>
                <a:gd name="T7" fmla="*/ 89 h 2471"/>
                <a:gd name="T8" fmla="*/ 1000 w 1580"/>
                <a:gd name="T9" fmla="*/ 102 h 2471"/>
                <a:gd name="T10" fmla="*/ 1126 w 1580"/>
                <a:gd name="T11" fmla="*/ 110 h 2471"/>
                <a:gd name="T12" fmla="*/ 1225 w 1580"/>
                <a:gd name="T13" fmla="*/ 158 h 2471"/>
                <a:gd name="T14" fmla="*/ 1301 w 1580"/>
                <a:gd name="T15" fmla="*/ 241 h 2471"/>
                <a:gd name="T16" fmla="*/ 1353 w 1580"/>
                <a:gd name="T17" fmla="*/ 352 h 2471"/>
                <a:gd name="T18" fmla="*/ 1386 w 1580"/>
                <a:gd name="T19" fmla="*/ 487 h 2471"/>
                <a:gd name="T20" fmla="*/ 1399 w 1580"/>
                <a:gd name="T21" fmla="*/ 640 h 2471"/>
                <a:gd name="T22" fmla="*/ 1396 w 1580"/>
                <a:gd name="T23" fmla="*/ 805 h 2471"/>
                <a:gd name="T24" fmla="*/ 1386 w 1580"/>
                <a:gd name="T25" fmla="*/ 968 h 2471"/>
                <a:gd name="T26" fmla="*/ 1399 w 1580"/>
                <a:gd name="T27" fmla="*/ 1097 h 2471"/>
                <a:gd name="T28" fmla="*/ 1430 w 1580"/>
                <a:gd name="T29" fmla="*/ 1195 h 2471"/>
                <a:gd name="T30" fmla="*/ 1471 w 1580"/>
                <a:gd name="T31" fmla="*/ 1263 h 2471"/>
                <a:gd name="T32" fmla="*/ 1513 w 1580"/>
                <a:gd name="T33" fmla="*/ 1309 h 2471"/>
                <a:gd name="T34" fmla="*/ 1550 w 1580"/>
                <a:gd name="T35" fmla="*/ 1335 h 2471"/>
                <a:gd name="T36" fmla="*/ 1575 w 1580"/>
                <a:gd name="T37" fmla="*/ 1347 h 2471"/>
                <a:gd name="T38" fmla="*/ 1548 w 1580"/>
                <a:gd name="T39" fmla="*/ 1377 h 2471"/>
                <a:gd name="T40" fmla="*/ 1437 w 1580"/>
                <a:gd name="T41" fmla="*/ 1441 h 2471"/>
                <a:gd name="T42" fmla="*/ 1314 w 1580"/>
                <a:gd name="T43" fmla="*/ 1478 h 2471"/>
                <a:gd name="T44" fmla="*/ 1202 w 1580"/>
                <a:gd name="T45" fmla="*/ 1496 h 2471"/>
                <a:gd name="T46" fmla="*/ 1119 w 1580"/>
                <a:gd name="T47" fmla="*/ 1501 h 2471"/>
                <a:gd name="T48" fmla="*/ 1087 w 1580"/>
                <a:gd name="T49" fmla="*/ 1501 h 2471"/>
                <a:gd name="T50" fmla="*/ 794 w 1580"/>
                <a:gd name="T51" fmla="*/ 2471 h 2471"/>
                <a:gd name="T52" fmla="*/ 438 w 1580"/>
                <a:gd name="T53" fmla="*/ 1503 h 2471"/>
                <a:gd name="T54" fmla="*/ 281 w 1580"/>
                <a:gd name="T55" fmla="*/ 1484 h 2471"/>
                <a:gd name="T56" fmla="*/ 164 w 1580"/>
                <a:gd name="T57" fmla="*/ 1451 h 2471"/>
                <a:gd name="T58" fmla="*/ 81 w 1580"/>
                <a:gd name="T59" fmla="*/ 1410 h 2471"/>
                <a:gd name="T60" fmla="*/ 30 w 1580"/>
                <a:gd name="T61" fmla="*/ 1373 h 2471"/>
                <a:gd name="T62" fmla="*/ 4 w 1580"/>
                <a:gd name="T63" fmla="*/ 1347 h 2471"/>
                <a:gd name="T64" fmla="*/ 1 w 1580"/>
                <a:gd name="T65" fmla="*/ 1341 h 2471"/>
                <a:gd name="T66" fmla="*/ 15 w 1580"/>
                <a:gd name="T67" fmla="*/ 1339 h 2471"/>
                <a:gd name="T68" fmla="*/ 42 w 1580"/>
                <a:gd name="T69" fmla="*/ 1328 h 2471"/>
                <a:gd name="T70" fmla="*/ 77 w 1580"/>
                <a:gd name="T71" fmla="*/ 1302 h 2471"/>
                <a:gd name="T72" fmla="*/ 115 w 1580"/>
                <a:gd name="T73" fmla="*/ 1257 h 2471"/>
                <a:gd name="T74" fmla="*/ 153 w 1580"/>
                <a:gd name="T75" fmla="*/ 1185 h 2471"/>
                <a:gd name="T76" fmla="*/ 183 w 1580"/>
                <a:gd name="T77" fmla="*/ 1082 h 2471"/>
                <a:gd name="T78" fmla="*/ 203 w 1580"/>
                <a:gd name="T79" fmla="*/ 941 h 2471"/>
                <a:gd name="T80" fmla="*/ 208 w 1580"/>
                <a:gd name="T81" fmla="*/ 754 h 2471"/>
                <a:gd name="T82" fmla="*/ 215 w 1580"/>
                <a:gd name="T83" fmla="*/ 558 h 2471"/>
                <a:gd name="T84" fmla="*/ 243 w 1580"/>
                <a:gd name="T85" fmla="*/ 401 h 2471"/>
                <a:gd name="T86" fmla="*/ 288 w 1580"/>
                <a:gd name="T87" fmla="*/ 281 h 2471"/>
                <a:gd name="T88" fmla="*/ 342 w 1580"/>
                <a:gd name="T89" fmla="*/ 191 h 2471"/>
                <a:gd name="T90" fmla="*/ 402 w 1580"/>
                <a:gd name="T91" fmla="*/ 127 h 2471"/>
                <a:gd name="T92" fmla="*/ 462 w 1580"/>
                <a:gd name="T93" fmla="*/ 83 h 2471"/>
                <a:gd name="T94" fmla="*/ 518 w 1580"/>
                <a:gd name="T95" fmla="*/ 54 h 2471"/>
                <a:gd name="T96" fmla="*/ 563 w 1580"/>
                <a:gd name="T97" fmla="*/ 37 h 2471"/>
                <a:gd name="T98" fmla="*/ 697 w 1580"/>
                <a:gd name="T99" fmla="*/ 3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0" h="2471">
                  <a:moveTo>
                    <a:pt x="735" y="0"/>
                  </a:moveTo>
                  <a:lnTo>
                    <a:pt x="772" y="1"/>
                  </a:lnTo>
                  <a:lnTo>
                    <a:pt x="806" y="4"/>
                  </a:lnTo>
                  <a:lnTo>
                    <a:pt x="837" y="10"/>
                  </a:lnTo>
                  <a:lnTo>
                    <a:pt x="865" y="18"/>
                  </a:lnTo>
                  <a:lnTo>
                    <a:pt x="891" y="27"/>
                  </a:lnTo>
                  <a:lnTo>
                    <a:pt x="914" y="38"/>
                  </a:lnTo>
                  <a:lnTo>
                    <a:pt x="935" y="49"/>
                  </a:lnTo>
                  <a:lnTo>
                    <a:pt x="952" y="60"/>
                  </a:lnTo>
                  <a:lnTo>
                    <a:pt x="966" y="70"/>
                  </a:lnTo>
                  <a:lnTo>
                    <a:pt x="979" y="81"/>
                  </a:lnTo>
                  <a:lnTo>
                    <a:pt x="989" y="89"/>
                  </a:lnTo>
                  <a:lnTo>
                    <a:pt x="995" y="96"/>
                  </a:lnTo>
                  <a:lnTo>
                    <a:pt x="999" y="100"/>
                  </a:lnTo>
                  <a:lnTo>
                    <a:pt x="1000" y="102"/>
                  </a:lnTo>
                  <a:lnTo>
                    <a:pt x="1045" y="100"/>
                  </a:lnTo>
                  <a:lnTo>
                    <a:pt x="1087" y="103"/>
                  </a:lnTo>
                  <a:lnTo>
                    <a:pt x="1126" y="110"/>
                  </a:lnTo>
                  <a:lnTo>
                    <a:pt x="1162" y="123"/>
                  </a:lnTo>
                  <a:lnTo>
                    <a:pt x="1194" y="139"/>
                  </a:lnTo>
                  <a:lnTo>
                    <a:pt x="1225" y="158"/>
                  </a:lnTo>
                  <a:lnTo>
                    <a:pt x="1253" y="183"/>
                  </a:lnTo>
                  <a:lnTo>
                    <a:pt x="1278" y="211"/>
                  </a:lnTo>
                  <a:lnTo>
                    <a:pt x="1301" y="241"/>
                  </a:lnTo>
                  <a:lnTo>
                    <a:pt x="1320" y="275"/>
                  </a:lnTo>
                  <a:lnTo>
                    <a:pt x="1339" y="312"/>
                  </a:lnTo>
                  <a:lnTo>
                    <a:pt x="1353" y="352"/>
                  </a:lnTo>
                  <a:lnTo>
                    <a:pt x="1366" y="395"/>
                  </a:lnTo>
                  <a:lnTo>
                    <a:pt x="1378" y="440"/>
                  </a:lnTo>
                  <a:lnTo>
                    <a:pt x="1386" y="487"/>
                  </a:lnTo>
                  <a:lnTo>
                    <a:pt x="1393" y="536"/>
                  </a:lnTo>
                  <a:lnTo>
                    <a:pt x="1397" y="586"/>
                  </a:lnTo>
                  <a:lnTo>
                    <a:pt x="1399" y="640"/>
                  </a:lnTo>
                  <a:lnTo>
                    <a:pt x="1399" y="693"/>
                  </a:lnTo>
                  <a:lnTo>
                    <a:pt x="1399" y="748"/>
                  </a:lnTo>
                  <a:lnTo>
                    <a:pt x="1396" y="805"/>
                  </a:lnTo>
                  <a:lnTo>
                    <a:pt x="1391" y="862"/>
                  </a:lnTo>
                  <a:lnTo>
                    <a:pt x="1387" y="917"/>
                  </a:lnTo>
                  <a:lnTo>
                    <a:pt x="1386" y="968"/>
                  </a:lnTo>
                  <a:lnTo>
                    <a:pt x="1388" y="1015"/>
                  </a:lnTo>
                  <a:lnTo>
                    <a:pt x="1392" y="1058"/>
                  </a:lnTo>
                  <a:lnTo>
                    <a:pt x="1399" y="1097"/>
                  </a:lnTo>
                  <a:lnTo>
                    <a:pt x="1407" y="1133"/>
                  </a:lnTo>
                  <a:lnTo>
                    <a:pt x="1417" y="1165"/>
                  </a:lnTo>
                  <a:lnTo>
                    <a:pt x="1430" y="1195"/>
                  </a:lnTo>
                  <a:lnTo>
                    <a:pt x="1442" y="1220"/>
                  </a:lnTo>
                  <a:lnTo>
                    <a:pt x="1456" y="1243"/>
                  </a:lnTo>
                  <a:lnTo>
                    <a:pt x="1471" y="1263"/>
                  </a:lnTo>
                  <a:lnTo>
                    <a:pt x="1485" y="1281"/>
                  </a:lnTo>
                  <a:lnTo>
                    <a:pt x="1499" y="1296"/>
                  </a:lnTo>
                  <a:lnTo>
                    <a:pt x="1513" y="1309"/>
                  </a:lnTo>
                  <a:lnTo>
                    <a:pt x="1527" y="1320"/>
                  </a:lnTo>
                  <a:lnTo>
                    <a:pt x="1539" y="1328"/>
                  </a:lnTo>
                  <a:lnTo>
                    <a:pt x="1550" y="1335"/>
                  </a:lnTo>
                  <a:lnTo>
                    <a:pt x="1561" y="1340"/>
                  </a:lnTo>
                  <a:lnTo>
                    <a:pt x="1569" y="1344"/>
                  </a:lnTo>
                  <a:lnTo>
                    <a:pt x="1575" y="1347"/>
                  </a:lnTo>
                  <a:lnTo>
                    <a:pt x="1579" y="1348"/>
                  </a:lnTo>
                  <a:lnTo>
                    <a:pt x="1580" y="1348"/>
                  </a:lnTo>
                  <a:lnTo>
                    <a:pt x="1548" y="1377"/>
                  </a:lnTo>
                  <a:lnTo>
                    <a:pt x="1513" y="1401"/>
                  </a:lnTo>
                  <a:lnTo>
                    <a:pt x="1476" y="1423"/>
                  </a:lnTo>
                  <a:lnTo>
                    <a:pt x="1437" y="1441"/>
                  </a:lnTo>
                  <a:lnTo>
                    <a:pt x="1396" y="1456"/>
                  </a:lnTo>
                  <a:lnTo>
                    <a:pt x="1355" y="1468"/>
                  </a:lnTo>
                  <a:lnTo>
                    <a:pt x="1314" y="1478"/>
                  </a:lnTo>
                  <a:lnTo>
                    <a:pt x="1274" y="1485"/>
                  </a:lnTo>
                  <a:lnTo>
                    <a:pt x="1236" y="1492"/>
                  </a:lnTo>
                  <a:lnTo>
                    <a:pt x="1202" y="1496"/>
                  </a:lnTo>
                  <a:lnTo>
                    <a:pt x="1170" y="1498"/>
                  </a:lnTo>
                  <a:lnTo>
                    <a:pt x="1142" y="1500"/>
                  </a:lnTo>
                  <a:lnTo>
                    <a:pt x="1119" y="1501"/>
                  </a:lnTo>
                  <a:lnTo>
                    <a:pt x="1101" y="1501"/>
                  </a:lnTo>
                  <a:lnTo>
                    <a:pt x="1091" y="1501"/>
                  </a:lnTo>
                  <a:lnTo>
                    <a:pt x="1087" y="1501"/>
                  </a:lnTo>
                  <a:lnTo>
                    <a:pt x="1087" y="1606"/>
                  </a:lnTo>
                  <a:lnTo>
                    <a:pt x="1086" y="1614"/>
                  </a:lnTo>
                  <a:lnTo>
                    <a:pt x="794" y="2471"/>
                  </a:lnTo>
                  <a:lnTo>
                    <a:pt x="500" y="1612"/>
                  </a:lnTo>
                  <a:lnTo>
                    <a:pt x="500" y="1504"/>
                  </a:lnTo>
                  <a:lnTo>
                    <a:pt x="438" y="1503"/>
                  </a:lnTo>
                  <a:lnTo>
                    <a:pt x="382" y="1499"/>
                  </a:lnTo>
                  <a:lnTo>
                    <a:pt x="328" y="1493"/>
                  </a:lnTo>
                  <a:lnTo>
                    <a:pt x="281" y="1484"/>
                  </a:lnTo>
                  <a:lnTo>
                    <a:pt x="238" y="1474"/>
                  </a:lnTo>
                  <a:lnTo>
                    <a:pt x="199" y="1463"/>
                  </a:lnTo>
                  <a:lnTo>
                    <a:pt x="164" y="1451"/>
                  </a:lnTo>
                  <a:lnTo>
                    <a:pt x="132" y="1437"/>
                  </a:lnTo>
                  <a:lnTo>
                    <a:pt x="106" y="1424"/>
                  </a:lnTo>
                  <a:lnTo>
                    <a:pt x="81" y="1410"/>
                  </a:lnTo>
                  <a:lnTo>
                    <a:pt x="61" y="1396"/>
                  </a:lnTo>
                  <a:lnTo>
                    <a:pt x="44" y="1384"/>
                  </a:lnTo>
                  <a:lnTo>
                    <a:pt x="30" y="1373"/>
                  </a:lnTo>
                  <a:lnTo>
                    <a:pt x="19" y="1363"/>
                  </a:lnTo>
                  <a:lnTo>
                    <a:pt x="11" y="1353"/>
                  </a:lnTo>
                  <a:lnTo>
                    <a:pt x="4" y="1347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1" y="1341"/>
                  </a:lnTo>
                  <a:lnTo>
                    <a:pt x="4" y="1341"/>
                  </a:lnTo>
                  <a:lnTo>
                    <a:pt x="8" y="1340"/>
                  </a:lnTo>
                  <a:lnTo>
                    <a:pt x="15" y="1339"/>
                  </a:lnTo>
                  <a:lnTo>
                    <a:pt x="23" y="1336"/>
                  </a:lnTo>
                  <a:lnTo>
                    <a:pt x="32" y="1333"/>
                  </a:lnTo>
                  <a:lnTo>
                    <a:pt x="42" y="1328"/>
                  </a:lnTo>
                  <a:lnTo>
                    <a:pt x="53" y="1322"/>
                  </a:lnTo>
                  <a:lnTo>
                    <a:pt x="65" y="1313"/>
                  </a:lnTo>
                  <a:lnTo>
                    <a:pt x="77" y="1302"/>
                  </a:lnTo>
                  <a:lnTo>
                    <a:pt x="89" y="1290"/>
                  </a:lnTo>
                  <a:lnTo>
                    <a:pt x="103" y="1276"/>
                  </a:lnTo>
                  <a:lnTo>
                    <a:pt x="115" y="1257"/>
                  </a:lnTo>
                  <a:lnTo>
                    <a:pt x="128" y="1237"/>
                  </a:lnTo>
                  <a:lnTo>
                    <a:pt x="140" y="1213"/>
                  </a:lnTo>
                  <a:lnTo>
                    <a:pt x="153" y="1185"/>
                  </a:lnTo>
                  <a:lnTo>
                    <a:pt x="163" y="1155"/>
                  </a:lnTo>
                  <a:lnTo>
                    <a:pt x="174" y="1121"/>
                  </a:lnTo>
                  <a:lnTo>
                    <a:pt x="183" y="1082"/>
                  </a:lnTo>
                  <a:lnTo>
                    <a:pt x="191" y="1039"/>
                  </a:lnTo>
                  <a:lnTo>
                    <a:pt x="198" y="992"/>
                  </a:lnTo>
                  <a:lnTo>
                    <a:pt x="203" y="941"/>
                  </a:lnTo>
                  <a:lnTo>
                    <a:pt x="207" y="883"/>
                  </a:lnTo>
                  <a:lnTo>
                    <a:pt x="208" y="822"/>
                  </a:lnTo>
                  <a:lnTo>
                    <a:pt x="208" y="754"/>
                  </a:lnTo>
                  <a:lnTo>
                    <a:pt x="207" y="684"/>
                  </a:lnTo>
                  <a:lnTo>
                    <a:pt x="210" y="618"/>
                  </a:lnTo>
                  <a:lnTo>
                    <a:pt x="215" y="558"/>
                  </a:lnTo>
                  <a:lnTo>
                    <a:pt x="222" y="501"/>
                  </a:lnTo>
                  <a:lnTo>
                    <a:pt x="231" y="449"/>
                  </a:lnTo>
                  <a:lnTo>
                    <a:pt x="243" y="401"/>
                  </a:lnTo>
                  <a:lnTo>
                    <a:pt x="256" y="358"/>
                  </a:lnTo>
                  <a:lnTo>
                    <a:pt x="271" y="317"/>
                  </a:lnTo>
                  <a:lnTo>
                    <a:pt x="288" y="281"/>
                  </a:lnTo>
                  <a:lnTo>
                    <a:pt x="305" y="248"/>
                  </a:lnTo>
                  <a:lnTo>
                    <a:pt x="323" y="218"/>
                  </a:lnTo>
                  <a:lnTo>
                    <a:pt x="342" y="191"/>
                  </a:lnTo>
                  <a:lnTo>
                    <a:pt x="362" y="167"/>
                  </a:lnTo>
                  <a:lnTo>
                    <a:pt x="382" y="145"/>
                  </a:lnTo>
                  <a:lnTo>
                    <a:pt x="402" y="127"/>
                  </a:lnTo>
                  <a:lnTo>
                    <a:pt x="423" y="109"/>
                  </a:lnTo>
                  <a:lnTo>
                    <a:pt x="443" y="95"/>
                  </a:lnTo>
                  <a:lnTo>
                    <a:pt x="462" y="83"/>
                  </a:lnTo>
                  <a:lnTo>
                    <a:pt x="482" y="71"/>
                  </a:lnTo>
                  <a:lnTo>
                    <a:pt x="500" y="62"/>
                  </a:lnTo>
                  <a:lnTo>
                    <a:pt x="518" y="54"/>
                  </a:lnTo>
                  <a:lnTo>
                    <a:pt x="534" y="47"/>
                  </a:lnTo>
                  <a:lnTo>
                    <a:pt x="549" y="42"/>
                  </a:lnTo>
                  <a:lnTo>
                    <a:pt x="563" y="37"/>
                  </a:lnTo>
                  <a:lnTo>
                    <a:pt x="610" y="20"/>
                  </a:lnTo>
                  <a:lnTo>
                    <a:pt x="655" y="9"/>
                  </a:lnTo>
                  <a:lnTo>
                    <a:pt x="697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8"/>
            <p:cNvSpPr>
              <a:spLocks/>
            </p:cNvSpPr>
            <p:nvPr/>
          </p:nvSpPr>
          <p:spPr bwMode="auto">
            <a:xfrm>
              <a:off x="275" y="4089"/>
              <a:ext cx="154" cy="59"/>
            </a:xfrm>
            <a:custGeom>
              <a:avLst/>
              <a:gdLst>
                <a:gd name="T0" fmla="*/ 678 w 2161"/>
                <a:gd name="T1" fmla="*/ 0 h 833"/>
                <a:gd name="T2" fmla="*/ 559 w 2161"/>
                <a:gd name="T3" fmla="*/ 345 h 833"/>
                <a:gd name="T4" fmla="*/ 722 w 2161"/>
                <a:gd name="T5" fmla="*/ 333 h 833"/>
                <a:gd name="T6" fmla="*/ 1082 w 2161"/>
                <a:gd name="T7" fmla="*/ 775 h 833"/>
                <a:gd name="T8" fmla="*/ 1441 w 2161"/>
                <a:gd name="T9" fmla="*/ 333 h 833"/>
                <a:gd name="T10" fmla="*/ 1603 w 2161"/>
                <a:gd name="T11" fmla="*/ 345 h 833"/>
                <a:gd name="T12" fmla="*/ 1487 w 2161"/>
                <a:gd name="T13" fmla="*/ 0 h 833"/>
                <a:gd name="T14" fmla="*/ 1517 w 2161"/>
                <a:gd name="T15" fmla="*/ 18 h 833"/>
                <a:gd name="T16" fmla="*/ 1549 w 2161"/>
                <a:gd name="T17" fmla="*/ 34 h 833"/>
                <a:gd name="T18" fmla="*/ 1918 w 2161"/>
                <a:gd name="T19" fmla="*/ 216 h 833"/>
                <a:gd name="T20" fmla="*/ 1954 w 2161"/>
                <a:gd name="T21" fmla="*/ 236 h 833"/>
                <a:gd name="T22" fmla="*/ 1986 w 2161"/>
                <a:gd name="T23" fmla="*/ 259 h 833"/>
                <a:gd name="T24" fmla="*/ 2014 w 2161"/>
                <a:gd name="T25" fmla="*/ 287 h 833"/>
                <a:gd name="T26" fmla="*/ 2040 w 2161"/>
                <a:gd name="T27" fmla="*/ 317 h 833"/>
                <a:gd name="T28" fmla="*/ 2061 w 2161"/>
                <a:gd name="T29" fmla="*/ 350 h 833"/>
                <a:gd name="T30" fmla="*/ 2080 w 2161"/>
                <a:gd name="T31" fmla="*/ 384 h 833"/>
                <a:gd name="T32" fmla="*/ 2093 w 2161"/>
                <a:gd name="T33" fmla="*/ 421 h 833"/>
                <a:gd name="T34" fmla="*/ 2102 w 2161"/>
                <a:gd name="T35" fmla="*/ 460 h 833"/>
                <a:gd name="T36" fmla="*/ 2161 w 2161"/>
                <a:gd name="T37" fmla="*/ 787 h 833"/>
                <a:gd name="T38" fmla="*/ 2161 w 2161"/>
                <a:gd name="T39" fmla="*/ 801 h 833"/>
                <a:gd name="T40" fmla="*/ 2157 w 2161"/>
                <a:gd name="T41" fmla="*/ 813 h 833"/>
                <a:gd name="T42" fmla="*/ 2148 w 2161"/>
                <a:gd name="T43" fmla="*/ 824 h 833"/>
                <a:gd name="T44" fmla="*/ 2137 w 2161"/>
                <a:gd name="T45" fmla="*/ 830 h 833"/>
                <a:gd name="T46" fmla="*/ 2124 w 2161"/>
                <a:gd name="T47" fmla="*/ 833 h 833"/>
                <a:gd name="T48" fmla="*/ 38 w 2161"/>
                <a:gd name="T49" fmla="*/ 833 h 833"/>
                <a:gd name="T50" fmla="*/ 25 w 2161"/>
                <a:gd name="T51" fmla="*/ 830 h 833"/>
                <a:gd name="T52" fmla="*/ 13 w 2161"/>
                <a:gd name="T53" fmla="*/ 824 h 833"/>
                <a:gd name="T54" fmla="*/ 4 w 2161"/>
                <a:gd name="T55" fmla="*/ 813 h 833"/>
                <a:gd name="T56" fmla="*/ 0 w 2161"/>
                <a:gd name="T57" fmla="*/ 801 h 833"/>
                <a:gd name="T58" fmla="*/ 0 w 2161"/>
                <a:gd name="T59" fmla="*/ 787 h 833"/>
                <a:gd name="T60" fmla="*/ 58 w 2161"/>
                <a:gd name="T61" fmla="*/ 460 h 833"/>
                <a:gd name="T62" fmla="*/ 69 w 2161"/>
                <a:gd name="T63" fmla="*/ 421 h 833"/>
                <a:gd name="T64" fmla="*/ 82 w 2161"/>
                <a:gd name="T65" fmla="*/ 383 h 833"/>
                <a:gd name="T66" fmla="*/ 100 w 2161"/>
                <a:gd name="T67" fmla="*/ 349 h 833"/>
                <a:gd name="T68" fmla="*/ 122 w 2161"/>
                <a:gd name="T69" fmla="*/ 316 h 833"/>
                <a:gd name="T70" fmla="*/ 147 w 2161"/>
                <a:gd name="T71" fmla="*/ 286 h 833"/>
                <a:gd name="T72" fmla="*/ 176 w 2161"/>
                <a:gd name="T73" fmla="*/ 259 h 833"/>
                <a:gd name="T74" fmla="*/ 208 w 2161"/>
                <a:gd name="T75" fmla="*/ 236 h 833"/>
                <a:gd name="T76" fmla="*/ 242 w 2161"/>
                <a:gd name="T77" fmla="*/ 215 h 833"/>
                <a:gd name="T78" fmla="*/ 603 w 2161"/>
                <a:gd name="T79" fmla="*/ 37 h 833"/>
                <a:gd name="T80" fmla="*/ 678 w 2161"/>
                <a:gd name="T8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1" h="833">
                  <a:moveTo>
                    <a:pt x="678" y="0"/>
                  </a:moveTo>
                  <a:lnTo>
                    <a:pt x="559" y="345"/>
                  </a:lnTo>
                  <a:lnTo>
                    <a:pt x="722" y="333"/>
                  </a:lnTo>
                  <a:lnTo>
                    <a:pt x="1082" y="775"/>
                  </a:lnTo>
                  <a:lnTo>
                    <a:pt x="1441" y="333"/>
                  </a:lnTo>
                  <a:lnTo>
                    <a:pt x="1603" y="345"/>
                  </a:lnTo>
                  <a:lnTo>
                    <a:pt x="1487" y="0"/>
                  </a:lnTo>
                  <a:lnTo>
                    <a:pt x="1517" y="18"/>
                  </a:lnTo>
                  <a:lnTo>
                    <a:pt x="1549" y="34"/>
                  </a:lnTo>
                  <a:lnTo>
                    <a:pt x="1918" y="216"/>
                  </a:lnTo>
                  <a:lnTo>
                    <a:pt x="1954" y="236"/>
                  </a:lnTo>
                  <a:lnTo>
                    <a:pt x="1986" y="259"/>
                  </a:lnTo>
                  <a:lnTo>
                    <a:pt x="2014" y="287"/>
                  </a:lnTo>
                  <a:lnTo>
                    <a:pt x="2040" y="317"/>
                  </a:lnTo>
                  <a:lnTo>
                    <a:pt x="2061" y="350"/>
                  </a:lnTo>
                  <a:lnTo>
                    <a:pt x="2080" y="384"/>
                  </a:lnTo>
                  <a:lnTo>
                    <a:pt x="2093" y="421"/>
                  </a:lnTo>
                  <a:lnTo>
                    <a:pt x="2102" y="460"/>
                  </a:lnTo>
                  <a:lnTo>
                    <a:pt x="2161" y="787"/>
                  </a:lnTo>
                  <a:lnTo>
                    <a:pt x="2161" y="801"/>
                  </a:lnTo>
                  <a:lnTo>
                    <a:pt x="2157" y="813"/>
                  </a:lnTo>
                  <a:lnTo>
                    <a:pt x="2148" y="824"/>
                  </a:lnTo>
                  <a:lnTo>
                    <a:pt x="2137" y="830"/>
                  </a:lnTo>
                  <a:lnTo>
                    <a:pt x="2124" y="833"/>
                  </a:lnTo>
                  <a:lnTo>
                    <a:pt x="38" y="833"/>
                  </a:lnTo>
                  <a:lnTo>
                    <a:pt x="25" y="830"/>
                  </a:lnTo>
                  <a:lnTo>
                    <a:pt x="13" y="824"/>
                  </a:lnTo>
                  <a:lnTo>
                    <a:pt x="4" y="813"/>
                  </a:lnTo>
                  <a:lnTo>
                    <a:pt x="0" y="801"/>
                  </a:lnTo>
                  <a:lnTo>
                    <a:pt x="0" y="787"/>
                  </a:lnTo>
                  <a:lnTo>
                    <a:pt x="58" y="460"/>
                  </a:lnTo>
                  <a:lnTo>
                    <a:pt x="69" y="421"/>
                  </a:lnTo>
                  <a:lnTo>
                    <a:pt x="82" y="383"/>
                  </a:lnTo>
                  <a:lnTo>
                    <a:pt x="100" y="349"/>
                  </a:lnTo>
                  <a:lnTo>
                    <a:pt x="122" y="316"/>
                  </a:lnTo>
                  <a:lnTo>
                    <a:pt x="147" y="286"/>
                  </a:lnTo>
                  <a:lnTo>
                    <a:pt x="176" y="259"/>
                  </a:lnTo>
                  <a:lnTo>
                    <a:pt x="208" y="236"/>
                  </a:lnTo>
                  <a:lnTo>
                    <a:pt x="242" y="215"/>
                  </a:lnTo>
                  <a:lnTo>
                    <a:pt x="603" y="37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9"/>
            <p:cNvSpPr>
              <a:spLocks/>
            </p:cNvSpPr>
            <p:nvPr/>
          </p:nvSpPr>
          <p:spPr bwMode="auto">
            <a:xfrm>
              <a:off x="411" y="3951"/>
              <a:ext cx="83" cy="97"/>
            </a:xfrm>
            <a:custGeom>
              <a:avLst/>
              <a:gdLst>
                <a:gd name="T0" fmla="*/ 678 w 1157"/>
                <a:gd name="T1" fmla="*/ 679 h 1358"/>
                <a:gd name="T2" fmla="*/ 1114 w 1157"/>
                <a:gd name="T3" fmla="*/ 1199 h 1358"/>
                <a:gd name="T4" fmla="*/ 1019 w 1157"/>
                <a:gd name="T5" fmla="*/ 1266 h 1358"/>
                <a:gd name="T6" fmla="*/ 914 w 1157"/>
                <a:gd name="T7" fmla="*/ 1316 h 1358"/>
                <a:gd name="T8" fmla="*/ 799 w 1157"/>
                <a:gd name="T9" fmla="*/ 1348 h 1358"/>
                <a:gd name="T10" fmla="*/ 678 w 1157"/>
                <a:gd name="T11" fmla="*/ 1358 h 1358"/>
                <a:gd name="T12" fmla="*/ 554 w 1157"/>
                <a:gd name="T13" fmla="*/ 1347 h 1358"/>
                <a:gd name="T14" fmla="*/ 438 w 1157"/>
                <a:gd name="T15" fmla="*/ 1315 h 1358"/>
                <a:gd name="T16" fmla="*/ 332 w 1157"/>
                <a:gd name="T17" fmla="*/ 1264 h 1358"/>
                <a:gd name="T18" fmla="*/ 255 w 1157"/>
                <a:gd name="T19" fmla="*/ 1310 h 1358"/>
                <a:gd name="T20" fmla="*/ 179 w 1157"/>
                <a:gd name="T21" fmla="*/ 1335 h 1358"/>
                <a:gd name="T22" fmla="*/ 108 w 1157"/>
                <a:gd name="T23" fmla="*/ 1345 h 1358"/>
                <a:gd name="T24" fmla="*/ 46 w 1157"/>
                <a:gd name="T25" fmla="*/ 1342 h 1358"/>
                <a:gd name="T26" fmla="*/ 28 w 1157"/>
                <a:gd name="T27" fmla="*/ 1331 h 1358"/>
                <a:gd name="T28" fmla="*/ 23 w 1157"/>
                <a:gd name="T29" fmla="*/ 1315 h 1358"/>
                <a:gd name="T30" fmla="*/ 29 w 1157"/>
                <a:gd name="T31" fmla="*/ 1297 h 1358"/>
                <a:gd name="T32" fmla="*/ 66 w 1157"/>
                <a:gd name="T33" fmla="*/ 1275 h 1358"/>
                <a:gd name="T34" fmla="*/ 113 w 1157"/>
                <a:gd name="T35" fmla="*/ 1234 h 1358"/>
                <a:gd name="T36" fmla="*/ 149 w 1157"/>
                <a:gd name="T37" fmla="*/ 1185 h 1358"/>
                <a:gd name="T38" fmla="*/ 176 w 1157"/>
                <a:gd name="T39" fmla="*/ 1137 h 1358"/>
                <a:gd name="T40" fmla="*/ 102 w 1157"/>
                <a:gd name="T41" fmla="*/ 1038 h 1358"/>
                <a:gd name="T42" fmla="*/ 47 w 1157"/>
                <a:gd name="T43" fmla="*/ 929 h 1358"/>
                <a:gd name="T44" fmla="*/ 12 w 1157"/>
                <a:gd name="T45" fmla="*/ 808 h 1358"/>
                <a:gd name="T46" fmla="*/ 0 w 1157"/>
                <a:gd name="T47" fmla="*/ 679 h 1358"/>
                <a:gd name="T48" fmla="*/ 12 w 1157"/>
                <a:gd name="T49" fmla="*/ 550 h 1358"/>
                <a:gd name="T50" fmla="*/ 47 w 1157"/>
                <a:gd name="T51" fmla="*/ 429 h 1358"/>
                <a:gd name="T52" fmla="*/ 103 w 1157"/>
                <a:gd name="T53" fmla="*/ 320 h 1358"/>
                <a:gd name="T54" fmla="*/ 177 w 1157"/>
                <a:gd name="T55" fmla="*/ 221 h 1358"/>
                <a:gd name="T56" fmla="*/ 268 w 1157"/>
                <a:gd name="T57" fmla="*/ 139 h 1358"/>
                <a:gd name="T58" fmla="*/ 371 w 1157"/>
                <a:gd name="T59" fmla="*/ 74 h 1358"/>
                <a:gd name="T60" fmla="*/ 488 w 1157"/>
                <a:gd name="T61" fmla="*/ 28 h 1358"/>
                <a:gd name="T62" fmla="*/ 612 w 1157"/>
                <a:gd name="T63" fmla="*/ 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7" h="1358">
                  <a:moveTo>
                    <a:pt x="678" y="0"/>
                  </a:moveTo>
                  <a:lnTo>
                    <a:pt x="678" y="679"/>
                  </a:lnTo>
                  <a:lnTo>
                    <a:pt x="1157" y="1159"/>
                  </a:lnTo>
                  <a:lnTo>
                    <a:pt x="1114" y="1199"/>
                  </a:lnTo>
                  <a:lnTo>
                    <a:pt x="1068" y="1234"/>
                  </a:lnTo>
                  <a:lnTo>
                    <a:pt x="1019" y="1266"/>
                  </a:lnTo>
                  <a:lnTo>
                    <a:pt x="968" y="1293"/>
                  </a:lnTo>
                  <a:lnTo>
                    <a:pt x="914" y="1316"/>
                  </a:lnTo>
                  <a:lnTo>
                    <a:pt x="858" y="1334"/>
                  </a:lnTo>
                  <a:lnTo>
                    <a:pt x="799" y="1348"/>
                  </a:lnTo>
                  <a:lnTo>
                    <a:pt x="739" y="1356"/>
                  </a:lnTo>
                  <a:lnTo>
                    <a:pt x="678" y="1358"/>
                  </a:lnTo>
                  <a:lnTo>
                    <a:pt x="615" y="1356"/>
                  </a:lnTo>
                  <a:lnTo>
                    <a:pt x="554" y="1347"/>
                  </a:lnTo>
                  <a:lnTo>
                    <a:pt x="495" y="1333"/>
                  </a:lnTo>
                  <a:lnTo>
                    <a:pt x="438" y="1315"/>
                  </a:lnTo>
                  <a:lnTo>
                    <a:pt x="384" y="1291"/>
                  </a:lnTo>
                  <a:lnTo>
                    <a:pt x="332" y="1264"/>
                  </a:lnTo>
                  <a:lnTo>
                    <a:pt x="293" y="1289"/>
                  </a:lnTo>
                  <a:lnTo>
                    <a:pt x="255" y="1310"/>
                  </a:lnTo>
                  <a:lnTo>
                    <a:pt x="217" y="1325"/>
                  </a:lnTo>
                  <a:lnTo>
                    <a:pt x="179" y="1335"/>
                  </a:lnTo>
                  <a:lnTo>
                    <a:pt x="143" y="1342"/>
                  </a:lnTo>
                  <a:lnTo>
                    <a:pt x="108" y="1345"/>
                  </a:lnTo>
                  <a:lnTo>
                    <a:pt x="75" y="1345"/>
                  </a:lnTo>
                  <a:lnTo>
                    <a:pt x="46" y="1342"/>
                  </a:lnTo>
                  <a:lnTo>
                    <a:pt x="36" y="1337"/>
                  </a:lnTo>
                  <a:lnTo>
                    <a:pt x="28" y="1331"/>
                  </a:lnTo>
                  <a:lnTo>
                    <a:pt x="24" y="1323"/>
                  </a:lnTo>
                  <a:lnTo>
                    <a:pt x="23" y="1315"/>
                  </a:lnTo>
                  <a:lnTo>
                    <a:pt x="24" y="1306"/>
                  </a:lnTo>
                  <a:lnTo>
                    <a:pt x="29" y="1297"/>
                  </a:lnTo>
                  <a:lnTo>
                    <a:pt x="38" y="1291"/>
                  </a:lnTo>
                  <a:lnTo>
                    <a:pt x="66" y="1275"/>
                  </a:lnTo>
                  <a:lnTo>
                    <a:pt x="91" y="1256"/>
                  </a:lnTo>
                  <a:lnTo>
                    <a:pt x="113" y="1234"/>
                  </a:lnTo>
                  <a:lnTo>
                    <a:pt x="133" y="1209"/>
                  </a:lnTo>
                  <a:lnTo>
                    <a:pt x="149" y="1185"/>
                  </a:lnTo>
                  <a:lnTo>
                    <a:pt x="164" y="1160"/>
                  </a:lnTo>
                  <a:lnTo>
                    <a:pt x="176" y="1137"/>
                  </a:lnTo>
                  <a:lnTo>
                    <a:pt x="137" y="1090"/>
                  </a:lnTo>
                  <a:lnTo>
                    <a:pt x="102" y="1038"/>
                  </a:lnTo>
                  <a:lnTo>
                    <a:pt x="71" y="985"/>
                  </a:lnTo>
                  <a:lnTo>
                    <a:pt x="47" y="929"/>
                  </a:lnTo>
                  <a:lnTo>
                    <a:pt x="26" y="870"/>
                  </a:lnTo>
                  <a:lnTo>
                    <a:pt x="12" y="808"/>
                  </a:lnTo>
                  <a:lnTo>
                    <a:pt x="3" y="745"/>
                  </a:lnTo>
                  <a:lnTo>
                    <a:pt x="0" y="679"/>
                  </a:lnTo>
                  <a:lnTo>
                    <a:pt x="3" y="615"/>
                  </a:lnTo>
                  <a:lnTo>
                    <a:pt x="12" y="550"/>
                  </a:lnTo>
                  <a:lnTo>
                    <a:pt x="26" y="489"/>
                  </a:lnTo>
                  <a:lnTo>
                    <a:pt x="47" y="429"/>
                  </a:lnTo>
                  <a:lnTo>
                    <a:pt x="72" y="373"/>
                  </a:lnTo>
                  <a:lnTo>
                    <a:pt x="103" y="320"/>
                  </a:lnTo>
                  <a:lnTo>
                    <a:pt x="138" y="268"/>
                  </a:lnTo>
                  <a:lnTo>
                    <a:pt x="177" y="221"/>
                  </a:lnTo>
                  <a:lnTo>
                    <a:pt x="221" y="178"/>
                  </a:lnTo>
                  <a:lnTo>
                    <a:pt x="268" y="139"/>
                  </a:lnTo>
                  <a:lnTo>
                    <a:pt x="318" y="104"/>
                  </a:lnTo>
                  <a:lnTo>
                    <a:pt x="371" y="74"/>
                  </a:lnTo>
                  <a:lnTo>
                    <a:pt x="428" y="48"/>
                  </a:lnTo>
                  <a:lnTo>
                    <a:pt x="488" y="28"/>
                  </a:lnTo>
                  <a:lnTo>
                    <a:pt x="549" y="13"/>
                  </a:lnTo>
                  <a:lnTo>
                    <a:pt x="612" y="3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0"/>
            <p:cNvSpPr>
              <a:spLocks/>
            </p:cNvSpPr>
            <p:nvPr/>
          </p:nvSpPr>
          <p:spPr bwMode="auto">
            <a:xfrm>
              <a:off x="473" y="3985"/>
              <a:ext cx="42" cy="21"/>
            </a:xfrm>
            <a:custGeom>
              <a:avLst/>
              <a:gdLst>
                <a:gd name="T0" fmla="*/ 575 w 588"/>
                <a:gd name="T1" fmla="*/ 0 h 291"/>
                <a:gd name="T2" fmla="*/ 583 w 588"/>
                <a:gd name="T3" fmla="*/ 36 h 291"/>
                <a:gd name="T4" fmla="*/ 588 w 588"/>
                <a:gd name="T5" fmla="*/ 74 h 291"/>
                <a:gd name="T6" fmla="*/ 56 w 588"/>
                <a:gd name="T7" fmla="*/ 291 h 291"/>
                <a:gd name="T8" fmla="*/ 0 w 588"/>
                <a:gd name="T9" fmla="*/ 235 h 291"/>
                <a:gd name="T10" fmla="*/ 575 w 588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91">
                  <a:moveTo>
                    <a:pt x="575" y="0"/>
                  </a:moveTo>
                  <a:lnTo>
                    <a:pt x="583" y="36"/>
                  </a:lnTo>
                  <a:lnTo>
                    <a:pt x="588" y="74"/>
                  </a:lnTo>
                  <a:lnTo>
                    <a:pt x="56" y="291"/>
                  </a:lnTo>
                  <a:lnTo>
                    <a:pt x="0" y="23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1"/>
            <p:cNvSpPr>
              <a:spLocks/>
            </p:cNvSpPr>
            <p:nvPr/>
          </p:nvSpPr>
          <p:spPr bwMode="auto">
            <a:xfrm>
              <a:off x="467" y="3975"/>
              <a:ext cx="46" cy="23"/>
            </a:xfrm>
            <a:custGeom>
              <a:avLst/>
              <a:gdLst>
                <a:gd name="T0" fmla="*/ 611 w 639"/>
                <a:gd name="T1" fmla="*/ 0 h 318"/>
                <a:gd name="T2" fmla="*/ 627 w 639"/>
                <a:gd name="T3" fmla="*/ 34 h 318"/>
                <a:gd name="T4" fmla="*/ 639 w 639"/>
                <a:gd name="T5" fmla="*/ 68 h 318"/>
                <a:gd name="T6" fmla="*/ 28 w 639"/>
                <a:gd name="T7" fmla="*/ 318 h 318"/>
                <a:gd name="T8" fmla="*/ 0 w 639"/>
                <a:gd name="T9" fmla="*/ 289 h 318"/>
                <a:gd name="T10" fmla="*/ 0 w 639"/>
                <a:gd name="T11" fmla="*/ 249 h 318"/>
                <a:gd name="T12" fmla="*/ 611 w 639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318">
                  <a:moveTo>
                    <a:pt x="611" y="0"/>
                  </a:moveTo>
                  <a:lnTo>
                    <a:pt x="627" y="34"/>
                  </a:lnTo>
                  <a:lnTo>
                    <a:pt x="639" y="68"/>
                  </a:lnTo>
                  <a:lnTo>
                    <a:pt x="28" y="318"/>
                  </a:lnTo>
                  <a:lnTo>
                    <a:pt x="0" y="289"/>
                  </a:lnTo>
                  <a:lnTo>
                    <a:pt x="0" y="249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2"/>
            <p:cNvSpPr>
              <a:spLocks/>
            </p:cNvSpPr>
            <p:nvPr/>
          </p:nvSpPr>
          <p:spPr bwMode="auto">
            <a:xfrm>
              <a:off x="467" y="3966"/>
              <a:ext cx="41" cy="21"/>
            </a:xfrm>
            <a:custGeom>
              <a:avLst/>
              <a:gdLst>
                <a:gd name="T0" fmla="*/ 534 w 576"/>
                <a:gd name="T1" fmla="*/ 0 h 296"/>
                <a:gd name="T2" fmla="*/ 555 w 576"/>
                <a:gd name="T3" fmla="*/ 30 h 296"/>
                <a:gd name="T4" fmla="*/ 576 w 576"/>
                <a:gd name="T5" fmla="*/ 62 h 296"/>
                <a:gd name="T6" fmla="*/ 0 w 576"/>
                <a:gd name="T7" fmla="*/ 296 h 296"/>
                <a:gd name="T8" fmla="*/ 1 w 576"/>
                <a:gd name="T9" fmla="*/ 216 h 296"/>
                <a:gd name="T10" fmla="*/ 534 w 576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296">
                  <a:moveTo>
                    <a:pt x="534" y="0"/>
                  </a:moveTo>
                  <a:lnTo>
                    <a:pt x="555" y="30"/>
                  </a:lnTo>
                  <a:lnTo>
                    <a:pt x="576" y="62"/>
                  </a:lnTo>
                  <a:lnTo>
                    <a:pt x="0" y="296"/>
                  </a:lnTo>
                  <a:lnTo>
                    <a:pt x="1" y="216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13"/>
            <p:cNvSpPr>
              <a:spLocks/>
            </p:cNvSpPr>
            <p:nvPr/>
          </p:nvSpPr>
          <p:spPr bwMode="auto">
            <a:xfrm>
              <a:off x="467" y="3958"/>
              <a:ext cx="34" cy="18"/>
            </a:xfrm>
            <a:custGeom>
              <a:avLst/>
              <a:gdLst>
                <a:gd name="T0" fmla="*/ 420 w 481"/>
                <a:gd name="T1" fmla="*/ 0 h 249"/>
                <a:gd name="T2" fmla="*/ 452 w 481"/>
                <a:gd name="T3" fmla="*/ 26 h 249"/>
                <a:gd name="T4" fmla="*/ 481 w 481"/>
                <a:gd name="T5" fmla="*/ 54 h 249"/>
                <a:gd name="T6" fmla="*/ 0 w 481"/>
                <a:gd name="T7" fmla="*/ 249 h 249"/>
                <a:gd name="T8" fmla="*/ 1 w 481"/>
                <a:gd name="T9" fmla="*/ 170 h 249"/>
                <a:gd name="T10" fmla="*/ 420 w 481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49">
                  <a:moveTo>
                    <a:pt x="420" y="0"/>
                  </a:moveTo>
                  <a:lnTo>
                    <a:pt x="452" y="26"/>
                  </a:lnTo>
                  <a:lnTo>
                    <a:pt x="481" y="54"/>
                  </a:lnTo>
                  <a:lnTo>
                    <a:pt x="0" y="249"/>
                  </a:lnTo>
                  <a:lnTo>
                    <a:pt x="1" y="17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4"/>
            <p:cNvSpPr>
              <a:spLocks/>
            </p:cNvSpPr>
            <p:nvPr/>
          </p:nvSpPr>
          <p:spPr bwMode="auto">
            <a:xfrm>
              <a:off x="467" y="3951"/>
              <a:ext cx="25" cy="13"/>
            </a:xfrm>
            <a:custGeom>
              <a:avLst/>
              <a:gdLst>
                <a:gd name="T0" fmla="*/ 261 w 347"/>
                <a:gd name="T1" fmla="*/ 0 h 186"/>
                <a:gd name="T2" fmla="*/ 305 w 347"/>
                <a:gd name="T3" fmla="*/ 21 h 186"/>
                <a:gd name="T4" fmla="*/ 347 w 347"/>
                <a:gd name="T5" fmla="*/ 44 h 186"/>
                <a:gd name="T6" fmla="*/ 0 w 347"/>
                <a:gd name="T7" fmla="*/ 186 h 186"/>
                <a:gd name="T8" fmla="*/ 1 w 347"/>
                <a:gd name="T9" fmla="*/ 106 h 186"/>
                <a:gd name="T10" fmla="*/ 261 w 347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186">
                  <a:moveTo>
                    <a:pt x="261" y="0"/>
                  </a:moveTo>
                  <a:lnTo>
                    <a:pt x="305" y="21"/>
                  </a:lnTo>
                  <a:lnTo>
                    <a:pt x="347" y="44"/>
                  </a:lnTo>
                  <a:lnTo>
                    <a:pt x="0" y="186"/>
                  </a:lnTo>
                  <a:lnTo>
                    <a:pt x="1" y="10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15"/>
            <p:cNvSpPr>
              <a:spLocks/>
            </p:cNvSpPr>
            <p:nvPr/>
          </p:nvSpPr>
          <p:spPr bwMode="auto">
            <a:xfrm>
              <a:off x="467" y="3947"/>
              <a:ext cx="11" cy="6"/>
            </a:xfrm>
            <a:custGeom>
              <a:avLst/>
              <a:gdLst>
                <a:gd name="T0" fmla="*/ 0 w 151"/>
                <a:gd name="T1" fmla="*/ 0 h 79"/>
                <a:gd name="T2" fmla="*/ 52 w 151"/>
                <a:gd name="T3" fmla="*/ 2 h 79"/>
                <a:gd name="T4" fmla="*/ 102 w 151"/>
                <a:gd name="T5" fmla="*/ 8 h 79"/>
                <a:gd name="T6" fmla="*/ 151 w 151"/>
                <a:gd name="T7" fmla="*/ 18 h 79"/>
                <a:gd name="T8" fmla="*/ 0 w 151"/>
                <a:gd name="T9" fmla="*/ 79 h 79"/>
                <a:gd name="T10" fmla="*/ 0 w 15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79">
                  <a:moveTo>
                    <a:pt x="0" y="0"/>
                  </a:moveTo>
                  <a:lnTo>
                    <a:pt x="52" y="2"/>
                  </a:lnTo>
                  <a:lnTo>
                    <a:pt x="102" y="8"/>
                  </a:lnTo>
                  <a:lnTo>
                    <a:pt x="151" y="18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16"/>
            <p:cNvSpPr>
              <a:spLocks/>
            </p:cNvSpPr>
            <p:nvPr/>
          </p:nvSpPr>
          <p:spPr bwMode="auto">
            <a:xfrm>
              <a:off x="497" y="4022"/>
              <a:ext cx="11" cy="8"/>
            </a:xfrm>
            <a:custGeom>
              <a:avLst/>
              <a:gdLst>
                <a:gd name="T0" fmla="*/ 151 w 151"/>
                <a:gd name="T1" fmla="*/ 0 h 119"/>
                <a:gd name="T2" fmla="*/ 123 w 151"/>
                <a:gd name="T3" fmla="*/ 42 h 119"/>
                <a:gd name="T4" fmla="*/ 91 w 151"/>
                <a:gd name="T5" fmla="*/ 82 h 119"/>
                <a:gd name="T6" fmla="*/ 56 w 151"/>
                <a:gd name="T7" fmla="*/ 119 h 119"/>
                <a:gd name="T8" fmla="*/ 0 w 151"/>
                <a:gd name="T9" fmla="*/ 62 h 119"/>
                <a:gd name="T10" fmla="*/ 151 w 151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9">
                  <a:moveTo>
                    <a:pt x="151" y="0"/>
                  </a:moveTo>
                  <a:lnTo>
                    <a:pt x="123" y="42"/>
                  </a:lnTo>
                  <a:lnTo>
                    <a:pt x="91" y="82"/>
                  </a:lnTo>
                  <a:lnTo>
                    <a:pt x="56" y="119"/>
                  </a:lnTo>
                  <a:lnTo>
                    <a:pt x="0" y="6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7"/>
            <p:cNvSpPr>
              <a:spLocks/>
            </p:cNvSpPr>
            <p:nvPr/>
          </p:nvSpPr>
          <p:spPr bwMode="auto">
            <a:xfrm>
              <a:off x="489" y="4008"/>
              <a:ext cx="25" cy="14"/>
            </a:xfrm>
            <a:custGeom>
              <a:avLst/>
              <a:gdLst>
                <a:gd name="T0" fmla="*/ 346 w 346"/>
                <a:gd name="T1" fmla="*/ 0 h 197"/>
                <a:gd name="T2" fmla="*/ 332 w 346"/>
                <a:gd name="T3" fmla="*/ 47 h 197"/>
                <a:gd name="T4" fmla="*/ 316 w 346"/>
                <a:gd name="T5" fmla="*/ 92 h 197"/>
                <a:gd name="T6" fmla="*/ 56 w 346"/>
                <a:gd name="T7" fmla="*/ 197 h 197"/>
                <a:gd name="T8" fmla="*/ 0 w 346"/>
                <a:gd name="T9" fmla="*/ 141 h 197"/>
                <a:gd name="T10" fmla="*/ 346 w 346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197">
                  <a:moveTo>
                    <a:pt x="346" y="0"/>
                  </a:moveTo>
                  <a:lnTo>
                    <a:pt x="332" y="47"/>
                  </a:lnTo>
                  <a:lnTo>
                    <a:pt x="316" y="92"/>
                  </a:lnTo>
                  <a:lnTo>
                    <a:pt x="56" y="197"/>
                  </a:lnTo>
                  <a:lnTo>
                    <a:pt x="0" y="141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8"/>
            <p:cNvSpPr>
              <a:spLocks/>
            </p:cNvSpPr>
            <p:nvPr/>
          </p:nvSpPr>
          <p:spPr bwMode="auto">
            <a:xfrm>
              <a:off x="481" y="3996"/>
              <a:ext cx="34" cy="18"/>
            </a:xfrm>
            <a:custGeom>
              <a:avLst/>
              <a:gdLst>
                <a:gd name="T0" fmla="*/ 481 w 481"/>
                <a:gd name="T1" fmla="*/ 0 h 252"/>
                <a:gd name="T2" fmla="*/ 481 w 481"/>
                <a:gd name="T3" fmla="*/ 1 h 252"/>
                <a:gd name="T4" fmla="*/ 481 w 481"/>
                <a:gd name="T5" fmla="*/ 1 h 252"/>
                <a:gd name="T6" fmla="*/ 480 w 481"/>
                <a:gd name="T7" fmla="*/ 42 h 252"/>
                <a:gd name="T8" fmla="*/ 476 w 481"/>
                <a:gd name="T9" fmla="*/ 81 h 252"/>
                <a:gd name="T10" fmla="*/ 57 w 481"/>
                <a:gd name="T11" fmla="*/ 252 h 252"/>
                <a:gd name="T12" fmla="*/ 0 w 481"/>
                <a:gd name="T13" fmla="*/ 196 h 252"/>
                <a:gd name="T14" fmla="*/ 481 w 481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2">
                  <a:moveTo>
                    <a:pt x="481" y="0"/>
                  </a:moveTo>
                  <a:lnTo>
                    <a:pt x="481" y="1"/>
                  </a:lnTo>
                  <a:lnTo>
                    <a:pt x="481" y="1"/>
                  </a:lnTo>
                  <a:lnTo>
                    <a:pt x="480" y="42"/>
                  </a:lnTo>
                  <a:lnTo>
                    <a:pt x="476" y="81"/>
                  </a:lnTo>
                  <a:lnTo>
                    <a:pt x="57" y="252"/>
                  </a:lnTo>
                  <a:lnTo>
                    <a:pt x="0" y="196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392"/>
          <p:cNvGrpSpPr>
            <a:grpSpLocks noChangeAspect="1"/>
          </p:cNvGrpSpPr>
          <p:nvPr/>
        </p:nvGrpSpPr>
        <p:grpSpPr bwMode="auto">
          <a:xfrm>
            <a:off x="3001002" y="2256100"/>
            <a:ext cx="544626" cy="486030"/>
            <a:chOff x="2784" y="143"/>
            <a:chExt cx="3913" cy="3492"/>
          </a:xfrm>
          <a:solidFill>
            <a:srgbClr val="0070C0"/>
          </a:solidFill>
        </p:grpSpPr>
        <p:sp>
          <p:nvSpPr>
            <p:cNvPr id="76" name="Freeform 394"/>
            <p:cNvSpPr>
              <a:spLocks/>
            </p:cNvSpPr>
            <p:nvPr/>
          </p:nvSpPr>
          <p:spPr bwMode="auto">
            <a:xfrm>
              <a:off x="3881" y="143"/>
              <a:ext cx="2816" cy="1029"/>
            </a:xfrm>
            <a:custGeom>
              <a:avLst/>
              <a:gdLst>
                <a:gd name="T0" fmla="*/ 236 w 2816"/>
                <a:gd name="T1" fmla="*/ 0 h 1029"/>
                <a:gd name="T2" fmla="*/ 270 w 2816"/>
                <a:gd name="T3" fmla="*/ 3 h 1029"/>
                <a:gd name="T4" fmla="*/ 2667 w 2816"/>
                <a:gd name="T5" fmla="*/ 512 h 1029"/>
                <a:gd name="T6" fmla="*/ 2700 w 2816"/>
                <a:gd name="T7" fmla="*/ 521 h 1029"/>
                <a:gd name="T8" fmla="*/ 2729 w 2816"/>
                <a:gd name="T9" fmla="*/ 537 h 1029"/>
                <a:gd name="T10" fmla="*/ 2755 w 2816"/>
                <a:gd name="T11" fmla="*/ 557 h 1029"/>
                <a:gd name="T12" fmla="*/ 2777 w 2816"/>
                <a:gd name="T13" fmla="*/ 581 h 1029"/>
                <a:gd name="T14" fmla="*/ 2794 w 2816"/>
                <a:gd name="T15" fmla="*/ 607 h 1029"/>
                <a:gd name="T16" fmla="*/ 2807 w 2816"/>
                <a:gd name="T17" fmla="*/ 636 h 1029"/>
                <a:gd name="T18" fmla="*/ 2815 w 2816"/>
                <a:gd name="T19" fmla="*/ 669 h 1029"/>
                <a:gd name="T20" fmla="*/ 2816 w 2816"/>
                <a:gd name="T21" fmla="*/ 702 h 1029"/>
                <a:gd name="T22" fmla="*/ 2813 w 2816"/>
                <a:gd name="T23" fmla="*/ 735 h 1029"/>
                <a:gd name="T24" fmla="*/ 2767 w 2816"/>
                <a:gd name="T25" fmla="*/ 1029 h 1029"/>
                <a:gd name="T26" fmla="*/ 0 w 2816"/>
                <a:gd name="T27" fmla="*/ 442 h 1029"/>
                <a:gd name="T28" fmla="*/ 47 w 2816"/>
                <a:gd name="T29" fmla="*/ 149 h 1029"/>
                <a:gd name="T30" fmla="*/ 56 w 2816"/>
                <a:gd name="T31" fmla="*/ 117 h 1029"/>
                <a:gd name="T32" fmla="*/ 71 w 2816"/>
                <a:gd name="T33" fmla="*/ 87 h 1029"/>
                <a:gd name="T34" fmla="*/ 92 w 2816"/>
                <a:gd name="T35" fmla="*/ 61 h 1029"/>
                <a:gd name="T36" fmla="*/ 115 w 2816"/>
                <a:gd name="T37" fmla="*/ 40 h 1029"/>
                <a:gd name="T38" fmla="*/ 142 w 2816"/>
                <a:gd name="T39" fmla="*/ 22 h 1029"/>
                <a:gd name="T40" fmla="*/ 171 w 2816"/>
                <a:gd name="T41" fmla="*/ 9 h 1029"/>
                <a:gd name="T42" fmla="*/ 203 w 2816"/>
                <a:gd name="T43" fmla="*/ 2 h 1029"/>
                <a:gd name="T44" fmla="*/ 236 w 2816"/>
                <a:gd name="T45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6" h="1029">
                  <a:moveTo>
                    <a:pt x="236" y="0"/>
                  </a:moveTo>
                  <a:lnTo>
                    <a:pt x="270" y="3"/>
                  </a:lnTo>
                  <a:lnTo>
                    <a:pt x="2667" y="512"/>
                  </a:lnTo>
                  <a:lnTo>
                    <a:pt x="2700" y="521"/>
                  </a:lnTo>
                  <a:lnTo>
                    <a:pt x="2729" y="537"/>
                  </a:lnTo>
                  <a:lnTo>
                    <a:pt x="2755" y="557"/>
                  </a:lnTo>
                  <a:lnTo>
                    <a:pt x="2777" y="581"/>
                  </a:lnTo>
                  <a:lnTo>
                    <a:pt x="2794" y="607"/>
                  </a:lnTo>
                  <a:lnTo>
                    <a:pt x="2807" y="636"/>
                  </a:lnTo>
                  <a:lnTo>
                    <a:pt x="2815" y="669"/>
                  </a:lnTo>
                  <a:lnTo>
                    <a:pt x="2816" y="702"/>
                  </a:lnTo>
                  <a:lnTo>
                    <a:pt x="2813" y="735"/>
                  </a:lnTo>
                  <a:lnTo>
                    <a:pt x="2767" y="1029"/>
                  </a:lnTo>
                  <a:lnTo>
                    <a:pt x="0" y="442"/>
                  </a:lnTo>
                  <a:lnTo>
                    <a:pt x="47" y="149"/>
                  </a:lnTo>
                  <a:lnTo>
                    <a:pt x="56" y="117"/>
                  </a:lnTo>
                  <a:lnTo>
                    <a:pt x="71" y="87"/>
                  </a:lnTo>
                  <a:lnTo>
                    <a:pt x="92" y="61"/>
                  </a:lnTo>
                  <a:lnTo>
                    <a:pt x="115" y="40"/>
                  </a:lnTo>
                  <a:lnTo>
                    <a:pt x="142" y="22"/>
                  </a:lnTo>
                  <a:lnTo>
                    <a:pt x="171" y="9"/>
                  </a:lnTo>
                  <a:lnTo>
                    <a:pt x="203" y="2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95"/>
            <p:cNvSpPr>
              <a:spLocks noEditPoints="1"/>
            </p:cNvSpPr>
            <p:nvPr/>
          </p:nvSpPr>
          <p:spPr bwMode="auto">
            <a:xfrm>
              <a:off x="2784" y="999"/>
              <a:ext cx="3760" cy="2636"/>
            </a:xfrm>
            <a:custGeom>
              <a:avLst/>
              <a:gdLst>
                <a:gd name="T0" fmla="*/ 329 w 3760"/>
                <a:gd name="T1" fmla="*/ 1581 h 2636"/>
                <a:gd name="T2" fmla="*/ 576 w 3760"/>
                <a:gd name="T3" fmla="*/ 2466 h 2636"/>
                <a:gd name="T4" fmla="*/ 595 w 3760"/>
                <a:gd name="T5" fmla="*/ 2479 h 2636"/>
                <a:gd name="T6" fmla="*/ 609 w 3760"/>
                <a:gd name="T7" fmla="*/ 2480 h 2636"/>
                <a:gd name="T8" fmla="*/ 2998 w 3760"/>
                <a:gd name="T9" fmla="*/ 1817 h 2636"/>
                <a:gd name="T10" fmla="*/ 3015 w 3760"/>
                <a:gd name="T11" fmla="*/ 1808 h 2636"/>
                <a:gd name="T12" fmla="*/ 3022 w 3760"/>
                <a:gd name="T13" fmla="*/ 1793 h 2636"/>
                <a:gd name="T14" fmla="*/ 3022 w 3760"/>
                <a:gd name="T15" fmla="*/ 1774 h 2636"/>
                <a:gd name="T16" fmla="*/ 2780 w 3760"/>
                <a:gd name="T17" fmla="*/ 900 h 2636"/>
                <a:gd name="T18" fmla="*/ 3142 w 3760"/>
                <a:gd name="T19" fmla="*/ 660 h 2636"/>
                <a:gd name="T20" fmla="*/ 3108 w 3760"/>
                <a:gd name="T21" fmla="*/ 681 h 2636"/>
                <a:gd name="T22" fmla="*/ 3091 w 3760"/>
                <a:gd name="T23" fmla="*/ 717 h 2636"/>
                <a:gd name="T24" fmla="*/ 3030 w 3760"/>
                <a:gd name="T25" fmla="*/ 1016 h 2636"/>
                <a:gd name="T26" fmla="*/ 3042 w 3760"/>
                <a:gd name="T27" fmla="*/ 1054 h 2636"/>
                <a:gd name="T28" fmla="*/ 3072 w 3760"/>
                <a:gd name="T29" fmla="*/ 1080 h 2636"/>
                <a:gd name="T30" fmla="*/ 3370 w 3760"/>
                <a:gd name="T31" fmla="*/ 1147 h 2636"/>
                <a:gd name="T32" fmla="*/ 3410 w 3760"/>
                <a:gd name="T33" fmla="*/ 1144 h 2636"/>
                <a:gd name="T34" fmla="*/ 3443 w 3760"/>
                <a:gd name="T35" fmla="*/ 1123 h 2636"/>
                <a:gd name="T36" fmla="*/ 3461 w 3760"/>
                <a:gd name="T37" fmla="*/ 1087 h 2636"/>
                <a:gd name="T38" fmla="*/ 3522 w 3760"/>
                <a:gd name="T39" fmla="*/ 787 h 2636"/>
                <a:gd name="T40" fmla="*/ 3510 w 3760"/>
                <a:gd name="T41" fmla="*/ 750 h 2636"/>
                <a:gd name="T42" fmla="*/ 3480 w 3760"/>
                <a:gd name="T43" fmla="*/ 723 h 2636"/>
                <a:gd name="T44" fmla="*/ 3182 w 3760"/>
                <a:gd name="T45" fmla="*/ 657 h 2636"/>
                <a:gd name="T46" fmla="*/ 2572 w 3760"/>
                <a:gd name="T47" fmla="*/ 250 h 2636"/>
                <a:gd name="T48" fmla="*/ 2564 w 3760"/>
                <a:gd name="T49" fmla="*/ 251 h 2636"/>
                <a:gd name="T50" fmla="*/ 840 w 3760"/>
                <a:gd name="T51" fmla="*/ 730 h 2636"/>
                <a:gd name="T52" fmla="*/ 168 w 3760"/>
                <a:gd name="T53" fmla="*/ 920 h 2636"/>
                <a:gd name="T54" fmla="*/ 155 w 3760"/>
                <a:gd name="T55" fmla="*/ 942 h 2636"/>
                <a:gd name="T56" fmla="*/ 236 w 3760"/>
                <a:gd name="T57" fmla="*/ 1249 h 2636"/>
                <a:gd name="T58" fmla="*/ 2626 w 3760"/>
                <a:gd name="T59" fmla="*/ 346 h 2636"/>
                <a:gd name="T60" fmla="*/ 2602 w 3760"/>
                <a:gd name="T61" fmla="*/ 264 h 2636"/>
                <a:gd name="T62" fmla="*/ 2583 w 3760"/>
                <a:gd name="T63" fmla="*/ 252 h 2636"/>
                <a:gd name="T64" fmla="*/ 994 w 3760"/>
                <a:gd name="T65" fmla="*/ 0 h 2636"/>
                <a:gd name="T66" fmla="*/ 2522 w 3760"/>
                <a:gd name="T67" fmla="*/ 101 h 2636"/>
                <a:gd name="T68" fmla="*/ 2588 w 3760"/>
                <a:gd name="T69" fmla="*/ 95 h 2636"/>
                <a:gd name="T70" fmla="*/ 2651 w 3760"/>
                <a:gd name="T71" fmla="*/ 112 h 2636"/>
                <a:gd name="T72" fmla="*/ 2705 w 3760"/>
                <a:gd name="T73" fmla="*/ 149 h 2636"/>
                <a:gd name="T74" fmla="*/ 2744 w 3760"/>
                <a:gd name="T75" fmla="*/ 202 h 2636"/>
                <a:gd name="T76" fmla="*/ 2797 w 3760"/>
                <a:gd name="T77" fmla="*/ 383 h 2636"/>
                <a:gd name="T78" fmla="*/ 3591 w 3760"/>
                <a:gd name="T79" fmla="*/ 1387 h 2636"/>
                <a:gd name="T80" fmla="*/ 3566 w 3760"/>
                <a:gd name="T81" fmla="*/ 1449 h 2636"/>
                <a:gd name="T82" fmla="*/ 3523 w 3760"/>
                <a:gd name="T83" fmla="*/ 1496 h 2636"/>
                <a:gd name="T84" fmla="*/ 3466 w 3760"/>
                <a:gd name="T85" fmla="*/ 1526 h 2636"/>
                <a:gd name="T86" fmla="*/ 3402 w 3760"/>
                <a:gd name="T87" fmla="*/ 1535 h 2636"/>
                <a:gd name="T88" fmla="*/ 3100 w 3760"/>
                <a:gd name="T89" fmla="*/ 1475 h 2636"/>
                <a:gd name="T90" fmla="*/ 3177 w 3760"/>
                <a:gd name="T91" fmla="*/ 1766 h 2636"/>
                <a:gd name="T92" fmla="*/ 3173 w 3760"/>
                <a:gd name="T93" fmla="*/ 1832 h 2636"/>
                <a:gd name="T94" fmla="*/ 3145 w 3760"/>
                <a:gd name="T95" fmla="*/ 1891 h 2636"/>
                <a:gd name="T96" fmla="*/ 3100 w 3760"/>
                <a:gd name="T97" fmla="*/ 1938 h 2636"/>
                <a:gd name="T98" fmla="*/ 3040 w 3760"/>
                <a:gd name="T99" fmla="*/ 1967 h 2636"/>
                <a:gd name="T100" fmla="*/ 622 w 3760"/>
                <a:gd name="T101" fmla="*/ 2636 h 2636"/>
                <a:gd name="T102" fmla="*/ 556 w 3760"/>
                <a:gd name="T103" fmla="*/ 2630 h 2636"/>
                <a:gd name="T104" fmla="*/ 498 w 3760"/>
                <a:gd name="T105" fmla="*/ 2602 h 2636"/>
                <a:gd name="T106" fmla="*/ 450 w 3760"/>
                <a:gd name="T107" fmla="*/ 2557 h 2636"/>
                <a:gd name="T108" fmla="*/ 422 w 3760"/>
                <a:gd name="T109" fmla="*/ 2497 h 2636"/>
                <a:gd name="T110" fmla="*/ 0 w 3760"/>
                <a:gd name="T111" fmla="*/ 964 h 2636"/>
                <a:gd name="T112" fmla="*/ 5 w 3760"/>
                <a:gd name="T113" fmla="*/ 899 h 2636"/>
                <a:gd name="T114" fmla="*/ 32 w 3760"/>
                <a:gd name="T115" fmla="*/ 839 h 2636"/>
                <a:gd name="T116" fmla="*/ 77 w 3760"/>
                <a:gd name="T117" fmla="*/ 793 h 2636"/>
                <a:gd name="T118" fmla="*/ 138 w 3760"/>
                <a:gd name="T119" fmla="*/ 763 h 2636"/>
                <a:gd name="T120" fmla="*/ 994 w 3760"/>
                <a:gd name="T121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60" h="2636">
                  <a:moveTo>
                    <a:pt x="2780" y="900"/>
                  </a:moveTo>
                  <a:lnTo>
                    <a:pt x="329" y="1581"/>
                  </a:lnTo>
                  <a:lnTo>
                    <a:pt x="571" y="2455"/>
                  </a:lnTo>
                  <a:lnTo>
                    <a:pt x="576" y="2466"/>
                  </a:lnTo>
                  <a:lnTo>
                    <a:pt x="584" y="2474"/>
                  </a:lnTo>
                  <a:lnTo>
                    <a:pt x="595" y="2479"/>
                  </a:lnTo>
                  <a:lnTo>
                    <a:pt x="605" y="2481"/>
                  </a:lnTo>
                  <a:lnTo>
                    <a:pt x="609" y="2480"/>
                  </a:lnTo>
                  <a:lnTo>
                    <a:pt x="614" y="2479"/>
                  </a:lnTo>
                  <a:lnTo>
                    <a:pt x="2998" y="1817"/>
                  </a:lnTo>
                  <a:lnTo>
                    <a:pt x="3008" y="1813"/>
                  </a:lnTo>
                  <a:lnTo>
                    <a:pt x="3015" y="1808"/>
                  </a:lnTo>
                  <a:lnTo>
                    <a:pt x="3018" y="1800"/>
                  </a:lnTo>
                  <a:lnTo>
                    <a:pt x="3022" y="1793"/>
                  </a:lnTo>
                  <a:lnTo>
                    <a:pt x="3023" y="1785"/>
                  </a:lnTo>
                  <a:lnTo>
                    <a:pt x="3022" y="1774"/>
                  </a:lnTo>
                  <a:lnTo>
                    <a:pt x="2929" y="1439"/>
                  </a:lnTo>
                  <a:lnTo>
                    <a:pt x="2780" y="900"/>
                  </a:lnTo>
                  <a:close/>
                  <a:moveTo>
                    <a:pt x="3162" y="655"/>
                  </a:moveTo>
                  <a:lnTo>
                    <a:pt x="3142" y="660"/>
                  </a:lnTo>
                  <a:lnTo>
                    <a:pt x="3124" y="668"/>
                  </a:lnTo>
                  <a:lnTo>
                    <a:pt x="3108" y="681"/>
                  </a:lnTo>
                  <a:lnTo>
                    <a:pt x="3098" y="698"/>
                  </a:lnTo>
                  <a:lnTo>
                    <a:pt x="3091" y="717"/>
                  </a:lnTo>
                  <a:lnTo>
                    <a:pt x="3031" y="996"/>
                  </a:lnTo>
                  <a:lnTo>
                    <a:pt x="3030" y="1016"/>
                  </a:lnTo>
                  <a:lnTo>
                    <a:pt x="3034" y="1036"/>
                  </a:lnTo>
                  <a:lnTo>
                    <a:pt x="3042" y="1054"/>
                  </a:lnTo>
                  <a:lnTo>
                    <a:pt x="3055" y="1070"/>
                  </a:lnTo>
                  <a:lnTo>
                    <a:pt x="3072" y="1080"/>
                  </a:lnTo>
                  <a:lnTo>
                    <a:pt x="3091" y="1087"/>
                  </a:lnTo>
                  <a:lnTo>
                    <a:pt x="3370" y="1147"/>
                  </a:lnTo>
                  <a:lnTo>
                    <a:pt x="3390" y="1148"/>
                  </a:lnTo>
                  <a:lnTo>
                    <a:pt x="3410" y="1144"/>
                  </a:lnTo>
                  <a:lnTo>
                    <a:pt x="3428" y="1136"/>
                  </a:lnTo>
                  <a:lnTo>
                    <a:pt x="3443" y="1123"/>
                  </a:lnTo>
                  <a:lnTo>
                    <a:pt x="3455" y="1106"/>
                  </a:lnTo>
                  <a:lnTo>
                    <a:pt x="3461" y="1087"/>
                  </a:lnTo>
                  <a:lnTo>
                    <a:pt x="3520" y="808"/>
                  </a:lnTo>
                  <a:lnTo>
                    <a:pt x="3522" y="787"/>
                  </a:lnTo>
                  <a:lnTo>
                    <a:pt x="3518" y="768"/>
                  </a:lnTo>
                  <a:lnTo>
                    <a:pt x="3510" y="750"/>
                  </a:lnTo>
                  <a:lnTo>
                    <a:pt x="3497" y="735"/>
                  </a:lnTo>
                  <a:lnTo>
                    <a:pt x="3480" y="723"/>
                  </a:lnTo>
                  <a:lnTo>
                    <a:pt x="3461" y="716"/>
                  </a:lnTo>
                  <a:lnTo>
                    <a:pt x="3182" y="657"/>
                  </a:lnTo>
                  <a:lnTo>
                    <a:pt x="3162" y="655"/>
                  </a:lnTo>
                  <a:close/>
                  <a:moveTo>
                    <a:pt x="2572" y="250"/>
                  </a:moveTo>
                  <a:lnTo>
                    <a:pt x="2568" y="250"/>
                  </a:lnTo>
                  <a:lnTo>
                    <a:pt x="2564" y="251"/>
                  </a:lnTo>
                  <a:lnTo>
                    <a:pt x="2396" y="297"/>
                  </a:lnTo>
                  <a:lnTo>
                    <a:pt x="840" y="730"/>
                  </a:lnTo>
                  <a:lnTo>
                    <a:pt x="179" y="913"/>
                  </a:lnTo>
                  <a:lnTo>
                    <a:pt x="168" y="920"/>
                  </a:lnTo>
                  <a:lnTo>
                    <a:pt x="159" y="929"/>
                  </a:lnTo>
                  <a:lnTo>
                    <a:pt x="155" y="942"/>
                  </a:lnTo>
                  <a:lnTo>
                    <a:pt x="156" y="957"/>
                  </a:lnTo>
                  <a:lnTo>
                    <a:pt x="236" y="1249"/>
                  </a:lnTo>
                  <a:lnTo>
                    <a:pt x="2688" y="568"/>
                  </a:lnTo>
                  <a:lnTo>
                    <a:pt x="2626" y="346"/>
                  </a:lnTo>
                  <a:lnTo>
                    <a:pt x="2606" y="276"/>
                  </a:lnTo>
                  <a:lnTo>
                    <a:pt x="2602" y="264"/>
                  </a:lnTo>
                  <a:lnTo>
                    <a:pt x="2593" y="257"/>
                  </a:lnTo>
                  <a:lnTo>
                    <a:pt x="2583" y="252"/>
                  </a:lnTo>
                  <a:lnTo>
                    <a:pt x="2572" y="250"/>
                  </a:lnTo>
                  <a:close/>
                  <a:moveTo>
                    <a:pt x="994" y="0"/>
                  </a:moveTo>
                  <a:lnTo>
                    <a:pt x="2067" y="228"/>
                  </a:lnTo>
                  <a:lnTo>
                    <a:pt x="2522" y="101"/>
                  </a:lnTo>
                  <a:lnTo>
                    <a:pt x="2555" y="95"/>
                  </a:lnTo>
                  <a:lnTo>
                    <a:pt x="2588" y="95"/>
                  </a:lnTo>
                  <a:lnTo>
                    <a:pt x="2622" y="101"/>
                  </a:lnTo>
                  <a:lnTo>
                    <a:pt x="2651" y="112"/>
                  </a:lnTo>
                  <a:lnTo>
                    <a:pt x="2680" y="129"/>
                  </a:lnTo>
                  <a:lnTo>
                    <a:pt x="2705" y="149"/>
                  </a:lnTo>
                  <a:lnTo>
                    <a:pt x="2727" y="174"/>
                  </a:lnTo>
                  <a:lnTo>
                    <a:pt x="2744" y="202"/>
                  </a:lnTo>
                  <a:lnTo>
                    <a:pt x="2756" y="234"/>
                  </a:lnTo>
                  <a:lnTo>
                    <a:pt x="2797" y="383"/>
                  </a:lnTo>
                  <a:lnTo>
                    <a:pt x="3760" y="586"/>
                  </a:lnTo>
                  <a:lnTo>
                    <a:pt x="3591" y="1387"/>
                  </a:lnTo>
                  <a:lnTo>
                    <a:pt x="3581" y="1419"/>
                  </a:lnTo>
                  <a:lnTo>
                    <a:pt x="3566" y="1449"/>
                  </a:lnTo>
                  <a:lnTo>
                    <a:pt x="3547" y="1474"/>
                  </a:lnTo>
                  <a:lnTo>
                    <a:pt x="3523" y="1496"/>
                  </a:lnTo>
                  <a:lnTo>
                    <a:pt x="3496" y="1514"/>
                  </a:lnTo>
                  <a:lnTo>
                    <a:pt x="3466" y="1526"/>
                  </a:lnTo>
                  <a:lnTo>
                    <a:pt x="3434" y="1534"/>
                  </a:lnTo>
                  <a:lnTo>
                    <a:pt x="3402" y="1535"/>
                  </a:lnTo>
                  <a:lnTo>
                    <a:pt x="3367" y="1532"/>
                  </a:lnTo>
                  <a:lnTo>
                    <a:pt x="3100" y="1475"/>
                  </a:lnTo>
                  <a:lnTo>
                    <a:pt x="3171" y="1733"/>
                  </a:lnTo>
                  <a:lnTo>
                    <a:pt x="3177" y="1766"/>
                  </a:lnTo>
                  <a:lnTo>
                    <a:pt x="3177" y="1799"/>
                  </a:lnTo>
                  <a:lnTo>
                    <a:pt x="3173" y="1832"/>
                  </a:lnTo>
                  <a:lnTo>
                    <a:pt x="3161" y="1862"/>
                  </a:lnTo>
                  <a:lnTo>
                    <a:pt x="3145" y="1891"/>
                  </a:lnTo>
                  <a:lnTo>
                    <a:pt x="3124" y="1916"/>
                  </a:lnTo>
                  <a:lnTo>
                    <a:pt x="3100" y="1938"/>
                  </a:lnTo>
                  <a:lnTo>
                    <a:pt x="3072" y="1955"/>
                  </a:lnTo>
                  <a:lnTo>
                    <a:pt x="3040" y="1967"/>
                  </a:lnTo>
                  <a:lnTo>
                    <a:pt x="656" y="2629"/>
                  </a:lnTo>
                  <a:lnTo>
                    <a:pt x="622" y="2636"/>
                  </a:lnTo>
                  <a:lnTo>
                    <a:pt x="589" y="2636"/>
                  </a:lnTo>
                  <a:lnTo>
                    <a:pt x="556" y="2630"/>
                  </a:lnTo>
                  <a:lnTo>
                    <a:pt x="526" y="2618"/>
                  </a:lnTo>
                  <a:lnTo>
                    <a:pt x="498" y="2602"/>
                  </a:lnTo>
                  <a:lnTo>
                    <a:pt x="473" y="2582"/>
                  </a:lnTo>
                  <a:lnTo>
                    <a:pt x="450" y="2557"/>
                  </a:lnTo>
                  <a:lnTo>
                    <a:pt x="434" y="2529"/>
                  </a:lnTo>
                  <a:lnTo>
                    <a:pt x="422" y="2497"/>
                  </a:lnTo>
                  <a:lnTo>
                    <a:pt x="6" y="998"/>
                  </a:lnTo>
                  <a:lnTo>
                    <a:pt x="0" y="964"/>
                  </a:lnTo>
                  <a:lnTo>
                    <a:pt x="0" y="931"/>
                  </a:lnTo>
                  <a:lnTo>
                    <a:pt x="5" y="899"/>
                  </a:lnTo>
                  <a:lnTo>
                    <a:pt x="17" y="868"/>
                  </a:lnTo>
                  <a:lnTo>
                    <a:pt x="32" y="839"/>
                  </a:lnTo>
                  <a:lnTo>
                    <a:pt x="52" y="814"/>
                  </a:lnTo>
                  <a:lnTo>
                    <a:pt x="77" y="793"/>
                  </a:lnTo>
                  <a:lnTo>
                    <a:pt x="106" y="776"/>
                  </a:lnTo>
                  <a:lnTo>
                    <a:pt x="138" y="763"/>
                  </a:lnTo>
                  <a:lnTo>
                    <a:pt x="875" y="559"/>
                  </a:lnTo>
                  <a:lnTo>
                    <a:pt x="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6"/>
            <p:cNvSpPr>
              <a:spLocks/>
            </p:cNvSpPr>
            <p:nvPr/>
          </p:nvSpPr>
          <p:spPr bwMode="auto">
            <a:xfrm>
              <a:off x="3353" y="2776"/>
              <a:ext cx="510" cy="511"/>
            </a:xfrm>
            <a:custGeom>
              <a:avLst/>
              <a:gdLst>
                <a:gd name="T0" fmla="*/ 355 w 510"/>
                <a:gd name="T1" fmla="*/ 0 h 511"/>
                <a:gd name="T2" fmla="*/ 375 w 510"/>
                <a:gd name="T3" fmla="*/ 3 h 511"/>
                <a:gd name="T4" fmla="*/ 394 w 510"/>
                <a:gd name="T5" fmla="*/ 10 h 511"/>
                <a:gd name="T6" fmla="*/ 410 w 510"/>
                <a:gd name="T7" fmla="*/ 22 h 511"/>
                <a:gd name="T8" fmla="*/ 423 w 510"/>
                <a:gd name="T9" fmla="*/ 38 h 511"/>
                <a:gd name="T10" fmla="*/ 431 w 510"/>
                <a:gd name="T11" fmla="*/ 57 h 511"/>
                <a:gd name="T12" fmla="*/ 508 w 510"/>
                <a:gd name="T13" fmla="*/ 336 h 511"/>
                <a:gd name="T14" fmla="*/ 510 w 510"/>
                <a:gd name="T15" fmla="*/ 356 h 511"/>
                <a:gd name="T16" fmla="*/ 508 w 510"/>
                <a:gd name="T17" fmla="*/ 376 h 511"/>
                <a:gd name="T18" fmla="*/ 500 w 510"/>
                <a:gd name="T19" fmla="*/ 394 h 511"/>
                <a:gd name="T20" fmla="*/ 488 w 510"/>
                <a:gd name="T21" fmla="*/ 411 h 511"/>
                <a:gd name="T22" fmla="*/ 472 w 510"/>
                <a:gd name="T23" fmla="*/ 423 h 511"/>
                <a:gd name="T24" fmla="*/ 453 w 510"/>
                <a:gd name="T25" fmla="*/ 431 h 511"/>
                <a:gd name="T26" fmla="*/ 176 w 510"/>
                <a:gd name="T27" fmla="*/ 508 h 511"/>
                <a:gd name="T28" fmla="*/ 154 w 510"/>
                <a:gd name="T29" fmla="*/ 511 h 511"/>
                <a:gd name="T30" fmla="*/ 135 w 510"/>
                <a:gd name="T31" fmla="*/ 508 h 511"/>
                <a:gd name="T32" fmla="*/ 116 w 510"/>
                <a:gd name="T33" fmla="*/ 501 h 511"/>
                <a:gd name="T34" fmla="*/ 101 w 510"/>
                <a:gd name="T35" fmla="*/ 489 h 511"/>
                <a:gd name="T36" fmla="*/ 88 w 510"/>
                <a:gd name="T37" fmla="*/ 474 h 511"/>
                <a:gd name="T38" fmla="*/ 79 w 510"/>
                <a:gd name="T39" fmla="*/ 455 h 511"/>
                <a:gd name="T40" fmla="*/ 2 w 510"/>
                <a:gd name="T41" fmla="*/ 175 h 511"/>
                <a:gd name="T42" fmla="*/ 0 w 510"/>
                <a:gd name="T43" fmla="*/ 155 h 511"/>
                <a:gd name="T44" fmla="*/ 2 w 510"/>
                <a:gd name="T45" fmla="*/ 135 h 511"/>
                <a:gd name="T46" fmla="*/ 9 w 510"/>
                <a:gd name="T47" fmla="*/ 117 h 511"/>
                <a:gd name="T48" fmla="*/ 21 w 510"/>
                <a:gd name="T49" fmla="*/ 101 h 511"/>
                <a:gd name="T50" fmla="*/ 38 w 510"/>
                <a:gd name="T51" fmla="*/ 89 h 511"/>
                <a:gd name="T52" fmla="*/ 57 w 510"/>
                <a:gd name="T53" fmla="*/ 80 h 511"/>
                <a:gd name="T54" fmla="*/ 335 w 510"/>
                <a:gd name="T55" fmla="*/ 3 h 511"/>
                <a:gd name="T56" fmla="*/ 355 w 510"/>
                <a:gd name="T5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0" h="511">
                  <a:moveTo>
                    <a:pt x="355" y="0"/>
                  </a:moveTo>
                  <a:lnTo>
                    <a:pt x="375" y="3"/>
                  </a:lnTo>
                  <a:lnTo>
                    <a:pt x="394" y="10"/>
                  </a:lnTo>
                  <a:lnTo>
                    <a:pt x="410" y="22"/>
                  </a:lnTo>
                  <a:lnTo>
                    <a:pt x="423" y="38"/>
                  </a:lnTo>
                  <a:lnTo>
                    <a:pt x="431" y="57"/>
                  </a:lnTo>
                  <a:lnTo>
                    <a:pt x="508" y="336"/>
                  </a:lnTo>
                  <a:lnTo>
                    <a:pt x="510" y="356"/>
                  </a:lnTo>
                  <a:lnTo>
                    <a:pt x="508" y="376"/>
                  </a:lnTo>
                  <a:lnTo>
                    <a:pt x="500" y="394"/>
                  </a:lnTo>
                  <a:lnTo>
                    <a:pt x="488" y="411"/>
                  </a:lnTo>
                  <a:lnTo>
                    <a:pt x="472" y="423"/>
                  </a:lnTo>
                  <a:lnTo>
                    <a:pt x="453" y="431"/>
                  </a:lnTo>
                  <a:lnTo>
                    <a:pt x="176" y="508"/>
                  </a:lnTo>
                  <a:lnTo>
                    <a:pt x="154" y="511"/>
                  </a:lnTo>
                  <a:lnTo>
                    <a:pt x="135" y="508"/>
                  </a:lnTo>
                  <a:lnTo>
                    <a:pt x="116" y="501"/>
                  </a:lnTo>
                  <a:lnTo>
                    <a:pt x="101" y="489"/>
                  </a:lnTo>
                  <a:lnTo>
                    <a:pt x="88" y="474"/>
                  </a:lnTo>
                  <a:lnTo>
                    <a:pt x="79" y="455"/>
                  </a:lnTo>
                  <a:lnTo>
                    <a:pt x="2" y="175"/>
                  </a:lnTo>
                  <a:lnTo>
                    <a:pt x="0" y="155"/>
                  </a:lnTo>
                  <a:lnTo>
                    <a:pt x="2" y="135"/>
                  </a:lnTo>
                  <a:lnTo>
                    <a:pt x="9" y="117"/>
                  </a:lnTo>
                  <a:lnTo>
                    <a:pt x="21" y="101"/>
                  </a:lnTo>
                  <a:lnTo>
                    <a:pt x="38" y="89"/>
                  </a:lnTo>
                  <a:lnTo>
                    <a:pt x="57" y="80"/>
                  </a:lnTo>
                  <a:lnTo>
                    <a:pt x="335" y="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563"/>
          <p:cNvGrpSpPr>
            <a:grpSpLocks noChangeAspect="1"/>
          </p:cNvGrpSpPr>
          <p:nvPr/>
        </p:nvGrpSpPr>
        <p:grpSpPr bwMode="auto">
          <a:xfrm>
            <a:off x="6619884" y="3360145"/>
            <a:ext cx="545961" cy="482750"/>
            <a:chOff x="868" y="-3490"/>
            <a:chExt cx="2942" cy="2484"/>
          </a:xfrm>
          <a:solidFill>
            <a:srgbClr val="0070C0"/>
          </a:solidFill>
        </p:grpSpPr>
        <p:sp>
          <p:nvSpPr>
            <p:cNvPr id="114" name="Freeform 565"/>
            <p:cNvSpPr>
              <a:spLocks/>
            </p:cNvSpPr>
            <p:nvPr/>
          </p:nvSpPr>
          <p:spPr bwMode="auto">
            <a:xfrm>
              <a:off x="943" y="-3490"/>
              <a:ext cx="1642" cy="995"/>
            </a:xfrm>
            <a:custGeom>
              <a:avLst/>
              <a:gdLst>
                <a:gd name="T0" fmla="*/ 241 w 3283"/>
                <a:gd name="T1" fmla="*/ 7 h 1990"/>
                <a:gd name="T2" fmla="*/ 307 w 3283"/>
                <a:gd name="T3" fmla="*/ 39 h 1990"/>
                <a:gd name="T4" fmla="*/ 357 w 3283"/>
                <a:gd name="T5" fmla="*/ 97 h 1990"/>
                <a:gd name="T6" fmla="*/ 503 w 3283"/>
                <a:gd name="T7" fmla="*/ 329 h 1990"/>
                <a:gd name="T8" fmla="*/ 655 w 3283"/>
                <a:gd name="T9" fmla="*/ 525 h 1990"/>
                <a:gd name="T10" fmla="*/ 777 w 3283"/>
                <a:gd name="T11" fmla="*/ 553 h 1990"/>
                <a:gd name="T12" fmla="*/ 884 w 3283"/>
                <a:gd name="T13" fmla="*/ 453 h 1990"/>
                <a:gd name="T14" fmla="*/ 1012 w 3283"/>
                <a:gd name="T15" fmla="*/ 379 h 1990"/>
                <a:gd name="T16" fmla="*/ 1157 w 3283"/>
                <a:gd name="T17" fmla="*/ 330 h 1990"/>
                <a:gd name="T18" fmla="*/ 1319 w 3283"/>
                <a:gd name="T19" fmla="*/ 312 h 1990"/>
                <a:gd name="T20" fmla="*/ 1384 w 3283"/>
                <a:gd name="T21" fmla="*/ 312 h 1990"/>
                <a:gd name="T22" fmla="*/ 1457 w 3283"/>
                <a:gd name="T23" fmla="*/ 312 h 1990"/>
                <a:gd name="T24" fmla="*/ 1537 w 3283"/>
                <a:gd name="T25" fmla="*/ 318 h 1990"/>
                <a:gd name="T26" fmla="*/ 1627 w 3283"/>
                <a:gd name="T27" fmla="*/ 332 h 1990"/>
                <a:gd name="T28" fmla="*/ 1725 w 3283"/>
                <a:gd name="T29" fmla="*/ 362 h 1990"/>
                <a:gd name="T30" fmla="*/ 1834 w 3283"/>
                <a:gd name="T31" fmla="*/ 409 h 1990"/>
                <a:gd name="T32" fmla="*/ 1951 w 3283"/>
                <a:gd name="T33" fmla="*/ 478 h 1990"/>
                <a:gd name="T34" fmla="*/ 2078 w 3283"/>
                <a:gd name="T35" fmla="*/ 573 h 1990"/>
                <a:gd name="T36" fmla="*/ 2218 w 3283"/>
                <a:gd name="T37" fmla="*/ 700 h 1990"/>
                <a:gd name="T38" fmla="*/ 2366 w 3283"/>
                <a:gd name="T39" fmla="*/ 862 h 1990"/>
                <a:gd name="T40" fmla="*/ 2526 w 3283"/>
                <a:gd name="T41" fmla="*/ 1062 h 1990"/>
                <a:gd name="T42" fmla="*/ 2614 w 3283"/>
                <a:gd name="T43" fmla="*/ 1150 h 1990"/>
                <a:gd name="T44" fmla="*/ 2723 w 3283"/>
                <a:gd name="T45" fmla="*/ 1219 h 1990"/>
                <a:gd name="T46" fmla="*/ 2846 w 3283"/>
                <a:gd name="T47" fmla="*/ 1273 h 1990"/>
                <a:gd name="T48" fmla="*/ 2976 w 3283"/>
                <a:gd name="T49" fmla="*/ 1312 h 1990"/>
                <a:gd name="T50" fmla="*/ 3103 w 3283"/>
                <a:gd name="T51" fmla="*/ 1341 h 1990"/>
                <a:gd name="T52" fmla="*/ 3221 w 3283"/>
                <a:gd name="T53" fmla="*/ 1358 h 1990"/>
                <a:gd name="T54" fmla="*/ 3260 w 3283"/>
                <a:gd name="T55" fmla="*/ 1376 h 1990"/>
                <a:gd name="T56" fmla="*/ 3282 w 3283"/>
                <a:gd name="T57" fmla="*/ 1415 h 1990"/>
                <a:gd name="T58" fmla="*/ 3278 w 3283"/>
                <a:gd name="T59" fmla="*/ 1458 h 1990"/>
                <a:gd name="T60" fmla="*/ 3250 w 3283"/>
                <a:gd name="T61" fmla="*/ 1492 h 1990"/>
                <a:gd name="T62" fmla="*/ 3112 w 3283"/>
                <a:gd name="T63" fmla="*/ 1573 h 1990"/>
                <a:gd name="T64" fmla="*/ 2942 w 3283"/>
                <a:gd name="T65" fmla="*/ 1662 h 1990"/>
                <a:gd name="T66" fmla="*/ 2746 w 3283"/>
                <a:gd name="T67" fmla="*/ 1753 h 1990"/>
                <a:gd name="T68" fmla="*/ 2526 w 3283"/>
                <a:gd name="T69" fmla="*/ 1838 h 1990"/>
                <a:gd name="T70" fmla="*/ 2287 w 3283"/>
                <a:gd name="T71" fmla="*/ 1910 h 1990"/>
                <a:gd name="T72" fmla="*/ 2035 w 3283"/>
                <a:gd name="T73" fmla="*/ 1963 h 1990"/>
                <a:gd name="T74" fmla="*/ 1773 w 3283"/>
                <a:gd name="T75" fmla="*/ 1990 h 1990"/>
                <a:gd name="T76" fmla="*/ 1505 w 3283"/>
                <a:gd name="T77" fmla="*/ 1981 h 1990"/>
                <a:gd name="T78" fmla="*/ 1237 w 3283"/>
                <a:gd name="T79" fmla="*/ 1931 h 1990"/>
                <a:gd name="T80" fmla="*/ 1061 w 3283"/>
                <a:gd name="T81" fmla="*/ 1871 h 1990"/>
                <a:gd name="T82" fmla="*/ 916 w 3283"/>
                <a:gd name="T83" fmla="*/ 1797 h 1990"/>
                <a:gd name="T84" fmla="*/ 802 w 3283"/>
                <a:gd name="T85" fmla="*/ 1712 h 1990"/>
                <a:gd name="T86" fmla="*/ 716 w 3283"/>
                <a:gd name="T87" fmla="*/ 1617 h 1990"/>
                <a:gd name="T88" fmla="*/ 653 w 3283"/>
                <a:gd name="T89" fmla="*/ 1517 h 1990"/>
                <a:gd name="T90" fmla="*/ 611 w 3283"/>
                <a:gd name="T91" fmla="*/ 1414 h 1990"/>
                <a:gd name="T92" fmla="*/ 586 w 3283"/>
                <a:gd name="T93" fmla="*/ 1308 h 1990"/>
                <a:gd name="T94" fmla="*/ 575 w 3283"/>
                <a:gd name="T95" fmla="*/ 1203 h 1990"/>
                <a:gd name="T96" fmla="*/ 575 w 3283"/>
                <a:gd name="T97" fmla="*/ 1101 h 1990"/>
                <a:gd name="T98" fmla="*/ 582 w 3283"/>
                <a:gd name="T99" fmla="*/ 1007 h 1990"/>
                <a:gd name="T100" fmla="*/ 420 w 3283"/>
                <a:gd name="T101" fmla="*/ 841 h 1990"/>
                <a:gd name="T102" fmla="*/ 257 w 3283"/>
                <a:gd name="T103" fmla="*/ 644 h 1990"/>
                <a:gd name="T104" fmla="*/ 100 w 3283"/>
                <a:gd name="T105" fmla="*/ 414 h 1990"/>
                <a:gd name="T106" fmla="*/ 9 w 3283"/>
                <a:gd name="T107" fmla="*/ 252 h 1990"/>
                <a:gd name="T108" fmla="*/ 0 w 3283"/>
                <a:gd name="T109" fmla="*/ 179 h 1990"/>
                <a:gd name="T110" fmla="*/ 20 w 3283"/>
                <a:gd name="T111" fmla="*/ 107 h 1990"/>
                <a:gd name="T112" fmla="*/ 64 w 3283"/>
                <a:gd name="T113" fmla="*/ 48 h 1990"/>
                <a:gd name="T114" fmla="*/ 132 w 3283"/>
                <a:gd name="T115" fmla="*/ 9 h 1990"/>
                <a:gd name="T116" fmla="*/ 205 w 3283"/>
                <a:gd name="T117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3" h="1990">
                  <a:moveTo>
                    <a:pt x="205" y="0"/>
                  </a:moveTo>
                  <a:lnTo>
                    <a:pt x="241" y="7"/>
                  </a:lnTo>
                  <a:lnTo>
                    <a:pt x="277" y="20"/>
                  </a:lnTo>
                  <a:lnTo>
                    <a:pt x="307" y="39"/>
                  </a:lnTo>
                  <a:lnTo>
                    <a:pt x="336" y="66"/>
                  </a:lnTo>
                  <a:lnTo>
                    <a:pt x="357" y="97"/>
                  </a:lnTo>
                  <a:lnTo>
                    <a:pt x="430" y="218"/>
                  </a:lnTo>
                  <a:lnTo>
                    <a:pt x="503" y="329"/>
                  </a:lnTo>
                  <a:lnTo>
                    <a:pt x="578" y="430"/>
                  </a:lnTo>
                  <a:lnTo>
                    <a:pt x="655" y="525"/>
                  </a:lnTo>
                  <a:lnTo>
                    <a:pt x="730" y="611"/>
                  </a:lnTo>
                  <a:lnTo>
                    <a:pt x="777" y="553"/>
                  </a:lnTo>
                  <a:lnTo>
                    <a:pt x="828" y="500"/>
                  </a:lnTo>
                  <a:lnTo>
                    <a:pt x="884" y="453"/>
                  </a:lnTo>
                  <a:lnTo>
                    <a:pt x="946" y="412"/>
                  </a:lnTo>
                  <a:lnTo>
                    <a:pt x="1012" y="379"/>
                  </a:lnTo>
                  <a:lnTo>
                    <a:pt x="1082" y="350"/>
                  </a:lnTo>
                  <a:lnTo>
                    <a:pt x="1157" y="330"/>
                  </a:lnTo>
                  <a:lnTo>
                    <a:pt x="1236" y="318"/>
                  </a:lnTo>
                  <a:lnTo>
                    <a:pt x="1319" y="312"/>
                  </a:lnTo>
                  <a:lnTo>
                    <a:pt x="1350" y="312"/>
                  </a:lnTo>
                  <a:lnTo>
                    <a:pt x="1384" y="312"/>
                  </a:lnTo>
                  <a:lnTo>
                    <a:pt x="1419" y="312"/>
                  </a:lnTo>
                  <a:lnTo>
                    <a:pt x="1457" y="312"/>
                  </a:lnTo>
                  <a:lnTo>
                    <a:pt x="1496" y="314"/>
                  </a:lnTo>
                  <a:lnTo>
                    <a:pt x="1537" y="318"/>
                  </a:lnTo>
                  <a:lnTo>
                    <a:pt x="1580" y="323"/>
                  </a:lnTo>
                  <a:lnTo>
                    <a:pt x="1627" y="332"/>
                  </a:lnTo>
                  <a:lnTo>
                    <a:pt x="1675" y="345"/>
                  </a:lnTo>
                  <a:lnTo>
                    <a:pt x="1725" y="362"/>
                  </a:lnTo>
                  <a:lnTo>
                    <a:pt x="1778" y="382"/>
                  </a:lnTo>
                  <a:lnTo>
                    <a:pt x="1834" y="409"/>
                  </a:lnTo>
                  <a:lnTo>
                    <a:pt x="1891" y="439"/>
                  </a:lnTo>
                  <a:lnTo>
                    <a:pt x="1951" y="478"/>
                  </a:lnTo>
                  <a:lnTo>
                    <a:pt x="2014" y="521"/>
                  </a:lnTo>
                  <a:lnTo>
                    <a:pt x="2078" y="573"/>
                  </a:lnTo>
                  <a:lnTo>
                    <a:pt x="2146" y="632"/>
                  </a:lnTo>
                  <a:lnTo>
                    <a:pt x="2218" y="700"/>
                  </a:lnTo>
                  <a:lnTo>
                    <a:pt x="2291" y="777"/>
                  </a:lnTo>
                  <a:lnTo>
                    <a:pt x="2366" y="862"/>
                  </a:lnTo>
                  <a:lnTo>
                    <a:pt x="2446" y="957"/>
                  </a:lnTo>
                  <a:lnTo>
                    <a:pt x="2526" y="1062"/>
                  </a:lnTo>
                  <a:lnTo>
                    <a:pt x="2567" y="1108"/>
                  </a:lnTo>
                  <a:lnTo>
                    <a:pt x="2614" y="1150"/>
                  </a:lnTo>
                  <a:lnTo>
                    <a:pt x="2666" y="1187"/>
                  </a:lnTo>
                  <a:lnTo>
                    <a:pt x="2723" y="1219"/>
                  </a:lnTo>
                  <a:lnTo>
                    <a:pt x="2784" y="1248"/>
                  </a:lnTo>
                  <a:lnTo>
                    <a:pt x="2846" y="1273"/>
                  </a:lnTo>
                  <a:lnTo>
                    <a:pt x="2910" y="1294"/>
                  </a:lnTo>
                  <a:lnTo>
                    <a:pt x="2976" y="1312"/>
                  </a:lnTo>
                  <a:lnTo>
                    <a:pt x="3041" y="1326"/>
                  </a:lnTo>
                  <a:lnTo>
                    <a:pt x="3103" y="1341"/>
                  </a:lnTo>
                  <a:lnTo>
                    <a:pt x="3164" y="1349"/>
                  </a:lnTo>
                  <a:lnTo>
                    <a:pt x="3221" y="1358"/>
                  </a:lnTo>
                  <a:lnTo>
                    <a:pt x="3242" y="1364"/>
                  </a:lnTo>
                  <a:lnTo>
                    <a:pt x="3260" y="1376"/>
                  </a:lnTo>
                  <a:lnTo>
                    <a:pt x="3275" y="1394"/>
                  </a:lnTo>
                  <a:lnTo>
                    <a:pt x="3282" y="1415"/>
                  </a:lnTo>
                  <a:lnTo>
                    <a:pt x="3283" y="1437"/>
                  </a:lnTo>
                  <a:lnTo>
                    <a:pt x="3278" y="1458"/>
                  </a:lnTo>
                  <a:lnTo>
                    <a:pt x="3266" y="1478"/>
                  </a:lnTo>
                  <a:lnTo>
                    <a:pt x="3250" y="1492"/>
                  </a:lnTo>
                  <a:lnTo>
                    <a:pt x="3185" y="1531"/>
                  </a:lnTo>
                  <a:lnTo>
                    <a:pt x="3112" y="1573"/>
                  </a:lnTo>
                  <a:lnTo>
                    <a:pt x="3030" y="1617"/>
                  </a:lnTo>
                  <a:lnTo>
                    <a:pt x="2942" y="1662"/>
                  </a:lnTo>
                  <a:lnTo>
                    <a:pt x="2848" y="1706"/>
                  </a:lnTo>
                  <a:lnTo>
                    <a:pt x="2746" y="1753"/>
                  </a:lnTo>
                  <a:lnTo>
                    <a:pt x="2639" y="1796"/>
                  </a:lnTo>
                  <a:lnTo>
                    <a:pt x="2526" y="1838"/>
                  </a:lnTo>
                  <a:lnTo>
                    <a:pt x="2409" y="1876"/>
                  </a:lnTo>
                  <a:lnTo>
                    <a:pt x="2287" y="1910"/>
                  </a:lnTo>
                  <a:lnTo>
                    <a:pt x="2162" y="1940"/>
                  </a:lnTo>
                  <a:lnTo>
                    <a:pt x="2035" y="1963"/>
                  </a:lnTo>
                  <a:lnTo>
                    <a:pt x="1905" y="1979"/>
                  </a:lnTo>
                  <a:lnTo>
                    <a:pt x="1773" y="1990"/>
                  </a:lnTo>
                  <a:lnTo>
                    <a:pt x="1639" y="1990"/>
                  </a:lnTo>
                  <a:lnTo>
                    <a:pt x="1505" y="1981"/>
                  </a:lnTo>
                  <a:lnTo>
                    <a:pt x="1371" y="1962"/>
                  </a:lnTo>
                  <a:lnTo>
                    <a:pt x="1237" y="1931"/>
                  </a:lnTo>
                  <a:lnTo>
                    <a:pt x="1144" y="1903"/>
                  </a:lnTo>
                  <a:lnTo>
                    <a:pt x="1061" y="1871"/>
                  </a:lnTo>
                  <a:lnTo>
                    <a:pt x="984" y="1835"/>
                  </a:lnTo>
                  <a:lnTo>
                    <a:pt x="916" y="1797"/>
                  </a:lnTo>
                  <a:lnTo>
                    <a:pt x="855" y="1756"/>
                  </a:lnTo>
                  <a:lnTo>
                    <a:pt x="802" y="1712"/>
                  </a:lnTo>
                  <a:lnTo>
                    <a:pt x="755" y="1665"/>
                  </a:lnTo>
                  <a:lnTo>
                    <a:pt x="716" y="1617"/>
                  </a:lnTo>
                  <a:lnTo>
                    <a:pt x="682" y="1569"/>
                  </a:lnTo>
                  <a:lnTo>
                    <a:pt x="653" y="1517"/>
                  </a:lnTo>
                  <a:lnTo>
                    <a:pt x="630" y="1465"/>
                  </a:lnTo>
                  <a:lnTo>
                    <a:pt x="611" y="1414"/>
                  </a:lnTo>
                  <a:lnTo>
                    <a:pt x="596" y="1360"/>
                  </a:lnTo>
                  <a:lnTo>
                    <a:pt x="586" y="1308"/>
                  </a:lnTo>
                  <a:lnTo>
                    <a:pt x="578" y="1255"/>
                  </a:lnTo>
                  <a:lnTo>
                    <a:pt x="575" y="1203"/>
                  </a:lnTo>
                  <a:lnTo>
                    <a:pt x="573" y="1151"/>
                  </a:lnTo>
                  <a:lnTo>
                    <a:pt x="575" y="1101"/>
                  </a:lnTo>
                  <a:lnTo>
                    <a:pt x="578" y="1053"/>
                  </a:lnTo>
                  <a:lnTo>
                    <a:pt x="582" y="1007"/>
                  </a:lnTo>
                  <a:lnTo>
                    <a:pt x="502" y="926"/>
                  </a:lnTo>
                  <a:lnTo>
                    <a:pt x="420" y="841"/>
                  </a:lnTo>
                  <a:lnTo>
                    <a:pt x="337" y="746"/>
                  </a:lnTo>
                  <a:lnTo>
                    <a:pt x="257" y="644"/>
                  </a:lnTo>
                  <a:lnTo>
                    <a:pt x="179" y="534"/>
                  </a:lnTo>
                  <a:lnTo>
                    <a:pt x="100" y="414"/>
                  </a:lnTo>
                  <a:lnTo>
                    <a:pt x="25" y="287"/>
                  </a:lnTo>
                  <a:lnTo>
                    <a:pt x="9" y="252"/>
                  </a:lnTo>
                  <a:lnTo>
                    <a:pt x="0" y="216"/>
                  </a:lnTo>
                  <a:lnTo>
                    <a:pt x="0" y="179"/>
                  </a:lnTo>
                  <a:lnTo>
                    <a:pt x="5" y="141"/>
                  </a:lnTo>
                  <a:lnTo>
                    <a:pt x="20" y="107"/>
                  </a:lnTo>
                  <a:lnTo>
                    <a:pt x="37" y="75"/>
                  </a:lnTo>
                  <a:lnTo>
                    <a:pt x="64" y="48"/>
                  </a:lnTo>
                  <a:lnTo>
                    <a:pt x="96" y="25"/>
                  </a:lnTo>
                  <a:lnTo>
                    <a:pt x="132" y="9"/>
                  </a:lnTo>
                  <a:lnTo>
                    <a:pt x="168" y="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66"/>
            <p:cNvSpPr>
              <a:spLocks/>
            </p:cNvSpPr>
            <p:nvPr/>
          </p:nvSpPr>
          <p:spPr bwMode="auto">
            <a:xfrm>
              <a:off x="868" y="-2334"/>
              <a:ext cx="2942" cy="1328"/>
            </a:xfrm>
            <a:custGeom>
              <a:avLst/>
              <a:gdLst>
                <a:gd name="T0" fmla="*/ 3842 w 5885"/>
                <a:gd name="T1" fmla="*/ 4 h 2656"/>
                <a:gd name="T2" fmla="*/ 4032 w 5885"/>
                <a:gd name="T3" fmla="*/ 32 h 2656"/>
                <a:gd name="T4" fmla="*/ 4214 w 5885"/>
                <a:gd name="T5" fmla="*/ 93 h 2656"/>
                <a:gd name="T6" fmla="*/ 4382 w 5885"/>
                <a:gd name="T7" fmla="*/ 182 h 2656"/>
                <a:gd name="T8" fmla="*/ 4531 w 5885"/>
                <a:gd name="T9" fmla="*/ 298 h 2656"/>
                <a:gd name="T10" fmla="*/ 4662 w 5885"/>
                <a:gd name="T11" fmla="*/ 439 h 2656"/>
                <a:gd name="T12" fmla="*/ 5869 w 5885"/>
                <a:gd name="T13" fmla="*/ 2342 h 2656"/>
                <a:gd name="T14" fmla="*/ 5885 w 5885"/>
                <a:gd name="T15" fmla="*/ 2420 h 2656"/>
                <a:gd name="T16" fmla="*/ 5874 w 5885"/>
                <a:gd name="T17" fmla="*/ 2501 h 2656"/>
                <a:gd name="T18" fmla="*/ 5835 w 5885"/>
                <a:gd name="T19" fmla="*/ 2572 h 2656"/>
                <a:gd name="T20" fmla="*/ 5774 w 5885"/>
                <a:gd name="T21" fmla="*/ 2624 h 2656"/>
                <a:gd name="T22" fmla="*/ 5699 w 5885"/>
                <a:gd name="T23" fmla="*/ 2652 h 2656"/>
                <a:gd name="T24" fmla="*/ 4521 w 5885"/>
                <a:gd name="T25" fmla="*/ 2656 h 2656"/>
                <a:gd name="T26" fmla="*/ 4473 w 5885"/>
                <a:gd name="T27" fmla="*/ 2645 h 2656"/>
                <a:gd name="T28" fmla="*/ 4383 w 5885"/>
                <a:gd name="T29" fmla="*/ 2608 h 2656"/>
                <a:gd name="T30" fmla="*/ 4307 w 5885"/>
                <a:gd name="T31" fmla="*/ 2545 h 2656"/>
                <a:gd name="T32" fmla="*/ 3726 w 5885"/>
                <a:gd name="T33" fmla="*/ 1694 h 2656"/>
                <a:gd name="T34" fmla="*/ 1380 w 5885"/>
                <a:gd name="T35" fmla="*/ 1781 h 2656"/>
                <a:gd name="T36" fmla="*/ 1282 w 5885"/>
                <a:gd name="T37" fmla="*/ 1753 h 2656"/>
                <a:gd name="T38" fmla="*/ 1194 w 5885"/>
                <a:gd name="T39" fmla="*/ 1698 h 2656"/>
                <a:gd name="T40" fmla="*/ 77 w 5885"/>
                <a:gd name="T41" fmla="*/ 703 h 2656"/>
                <a:gd name="T42" fmla="*/ 23 w 5885"/>
                <a:gd name="T43" fmla="*/ 611 h 2656"/>
                <a:gd name="T44" fmla="*/ 0 w 5885"/>
                <a:gd name="T45" fmla="*/ 507 h 2656"/>
                <a:gd name="T46" fmla="*/ 11 w 5885"/>
                <a:gd name="T47" fmla="*/ 404 h 2656"/>
                <a:gd name="T48" fmla="*/ 52 w 5885"/>
                <a:gd name="T49" fmla="*/ 305 h 2656"/>
                <a:gd name="T50" fmla="*/ 125 w 5885"/>
                <a:gd name="T51" fmla="*/ 223 h 2656"/>
                <a:gd name="T52" fmla="*/ 218 w 5885"/>
                <a:gd name="T53" fmla="*/ 170 h 2656"/>
                <a:gd name="T54" fmla="*/ 320 w 5885"/>
                <a:gd name="T55" fmla="*/ 147 h 2656"/>
                <a:gd name="T56" fmla="*/ 425 w 5885"/>
                <a:gd name="T57" fmla="*/ 157 h 2656"/>
                <a:gd name="T58" fmla="*/ 523 w 5885"/>
                <a:gd name="T59" fmla="*/ 198 h 2656"/>
                <a:gd name="T60" fmla="*/ 1544 w 5885"/>
                <a:gd name="T61" fmla="*/ 1096 h 2656"/>
                <a:gd name="T62" fmla="*/ 1553 w 5885"/>
                <a:gd name="T63" fmla="*/ 1096 h 2656"/>
                <a:gd name="T64" fmla="*/ 1562 w 5885"/>
                <a:gd name="T65" fmla="*/ 1096 h 2656"/>
                <a:gd name="T66" fmla="*/ 1569 w 5885"/>
                <a:gd name="T67" fmla="*/ 1096 h 2656"/>
                <a:gd name="T68" fmla="*/ 1582 w 5885"/>
                <a:gd name="T69" fmla="*/ 1094 h 2656"/>
                <a:gd name="T70" fmla="*/ 1598 w 5885"/>
                <a:gd name="T71" fmla="*/ 1092 h 2656"/>
                <a:gd name="T72" fmla="*/ 1625 w 5885"/>
                <a:gd name="T73" fmla="*/ 1087 h 2656"/>
                <a:gd name="T74" fmla="*/ 1662 w 5885"/>
                <a:gd name="T75" fmla="*/ 1080 h 2656"/>
                <a:gd name="T76" fmla="*/ 1714 w 5885"/>
                <a:gd name="T77" fmla="*/ 1071 h 2656"/>
                <a:gd name="T78" fmla="*/ 1785 w 5885"/>
                <a:gd name="T79" fmla="*/ 1057 h 2656"/>
                <a:gd name="T80" fmla="*/ 1875 w 5885"/>
                <a:gd name="T81" fmla="*/ 1041 h 2656"/>
                <a:gd name="T82" fmla="*/ 1987 w 5885"/>
                <a:gd name="T83" fmla="*/ 1018 h 2656"/>
                <a:gd name="T84" fmla="*/ 2126 w 5885"/>
                <a:gd name="T85" fmla="*/ 991 h 2656"/>
                <a:gd name="T86" fmla="*/ 2294 w 5885"/>
                <a:gd name="T87" fmla="*/ 959 h 2656"/>
                <a:gd name="T88" fmla="*/ 2494 w 5885"/>
                <a:gd name="T89" fmla="*/ 919 h 2656"/>
                <a:gd name="T90" fmla="*/ 2728 w 5885"/>
                <a:gd name="T91" fmla="*/ 875 h 2656"/>
                <a:gd name="T92" fmla="*/ 3000 w 5885"/>
                <a:gd name="T93" fmla="*/ 821 h 2656"/>
                <a:gd name="T94" fmla="*/ 3312 w 5885"/>
                <a:gd name="T95" fmla="*/ 761 h 2656"/>
                <a:gd name="T96" fmla="*/ 3666 w 5885"/>
                <a:gd name="T97" fmla="*/ 691 h 2656"/>
                <a:gd name="T98" fmla="*/ 2369 w 5885"/>
                <a:gd name="T99" fmla="*/ 828 h 2656"/>
                <a:gd name="T100" fmla="*/ 2264 w 5885"/>
                <a:gd name="T101" fmla="*/ 805 h 2656"/>
                <a:gd name="T102" fmla="*/ 2175 w 5885"/>
                <a:gd name="T103" fmla="*/ 753 h 2656"/>
                <a:gd name="T104" fmla="*/ 2103 w 5885"/>
                <a:gd name="T105" fmla="*/ 675 h 2656"/>
                <a:gd name="T106" fmla="*/ 2059 w 5885"/>
                <a:gd name="T107" fmla="*/ 578 h 2656"/>
                <a:gd name="T108" fmla="*/ 2048 w 5885"/>
                <a:gd name="T109" fmla="*/ 468 h 2656"/>
                <a:gd name="T110" fmla="*/ 2069 w 5885"/>
                <a:gd name="T111" fmla="*/ 364 h 2656"/>
                <a:gd name="T112" fmla="*/ 2121 w 5885"/>
                <a:gd name="T113" fmla="*/ 273 h 2656"/>
                <a:gd name="T114" fmla="*/ 2200 w 5885"/>
                <a:gd name="T115" fmla="*/ 204 h 2656"/>
                <a:gd name="T116" fmla="*/ 2296 w 5885"/>
                <a:gd name="T117" fmla="*/ 159 h 2656"/>
                <a:gd name="T118" fmla="*/ 3649 w 5885"/>
                <a:gd name="T119" fmla="*/ 7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85" h="2656">
                  <a:moveTo>
                    <a:pt x="3746" y="0"/>
                  </a:moveTo>
                  <a:lnTo>
                    <a:pt x="3842" y="4"/>
                  </a:lnTo>
                  <a:lnTo>
                    <a:pt x="3939" y="13"/>
                  </a:lnTo>
                  <a:lnTo>
                    <a:pt x="4032" y="32"/>
                  </a:lnTo>
                  <a:lnTo>
                    <a:pt x="4124" y="59"/>
                  </a:lnTo>
                  <a:lnTo>
                    <a:pt x="4214" y="93"/>
                  </a:lnTo>
                  <a:lnTo>
                    <a:pt x="4299" y="134"/>
                  </a:lnTo>
                  <a:lnTo>
                    <a:pt x="4382" y="182"/>
                  </a:lnTo>
                  <a:lnTo>
                    <a:pt x="4458" y="238"/>
                  </a:lnTo>
                  <a:lnTo>
                    <a:pt x="4531" y="298"/>
                  </a:lnTo>
                  <a:lnTo>
                    <a:pt x="4599" y="366"/>
                  </a:lnTo>
                  <a:lnTo>
                    <a:pt x="4662" y="439"/>
                  </a:lnTo>
                  <a:lnTo>
                    <a:pt x="5851" y="2306"/>
                  </a:lnTo>
                  <a:lnTo>
                    <a:pt x="5869" y="2342"/>
                  </a:lnTo>
                  <a:lnTo>
                    <a:pt x="5881" y="2381"/>
                  </a:lnTo>
                  <a:lnTo>
                    <a:pt x="5885" y="2420"/>
                  </a:lnTo>
                  <a:lnTo>
                    <a:pt x="5883" y="2461"/>
                  </a:lnTo>
                  <a:lnTo>
                    <a:pt x="5874" y="2501"/>
                  </a:lnTo>
                  <a:lnTo>
                    <a:pt x="5858" y="2538"/>
                  </a:lnTo>
                  <a:lnTo>
                    <a:pt x="5835" y="2572"/>
                  </a:lnTo>
                  <a:lnTo>
                    <a:pt x="5806" y="2601"/>
                  </a:lnTo>
                  <a:lnTo>
                    <a:pt x="5774" y="2624"/>
                  </a:lnTo>
                  <a:lnTo>
                    <a:pt x="5737" y="2642"/>
                  </a:lnTo>
                  <a:lnTo>
                    <a:pt x="5699" y="2652"/>
                  </a:lnTo>
                  <a:lnTo>
                    <a:pt x="5658" y="2656"/>
                  </a:lnTo>
                  <a:lnTo>
                    <a:pt x="4521" y="2656"/>
                  </a:lnTo>
                  <a:lnTo>
                    <a:pt x="4519" y="2654"/>
                  </a:lnTo>
                  <a:lnTo>
                    <a:pt x="4473" y="2645"/>
                  </a:lnTo>
                  <a:lnTo>
                    <a:pt x="4426" y="2629"/>
                  </a:lnTo>
                  <a:lnTo>
                    <a:pt x="4383" y="2608"/>
                  </a:lnTo>
                  <a:lnTo>
                    <a:pt x="4342" y="2579"/>
                  </a:lnTo>
                  <a:lnTo>
                    <a:pt x="4307" y="2545"/>
                  </a:lnTo>
                  <a:lnTo>
                    <a:pt x="4274" y="2506"/>
                  </a:lnTo>
                  <a:lnTo>
                    <a:pt x="3726" y="1694"/>
                  </a:lnTo>
                  <a:lnTo>
                    <a:pt x="1434" y="1783"/>
                  </a:lnTo>
                  <a:lnTo>
                    <a:pt x="1380" y="1781"/>
                  </a:lnTo>
                  <a:lnTo>
                    <a:pt x="1330" y="1771"/>
                  </a:lnTo>
                  <a:lnTo>
                    <a:pt x="1282" y="1753"/>
                  </a:lnTo>
                  <a:lnTo>
                    <a:pt x="1236" y="1730"/>
                  </a:lnTo>
                  <a:lnTo>
                    <a:pt x="1194" y="1698"/>
                  </a:lnTo>
                  <a:lnTo>
                    <a:pt x="114" y="743"/>
                  </a:lnTo>
                  <a:lnTo>
                    <a:pt x="77" y="703"/>
                  </a:lnTo>
                  <a:lnTo>
                    <a:pt x="46" y="659"/>
                  </a:lnTo>
                  <a:lnTo>
                    <a:pt x="23" y="611"/>
                  </a:lnTo>
                  <a:lnTo>
                    <a:pt x="7" y="561"/>
                  </a:lnTo>
                  <a:lnTo>
                    <a:pt x="0" y="507"/>
                  </a:lnTo>
                  <a:lnTo>
                    <a:pt x="2" y="455"/>
                  </a:lnTo>
                  <a:lnTo>
                    <a:pt x="11" y="404"/>
                  </a:lnTo>
                  <a:lnTo>
                    <a:pt x="27" y="354"/>
                  </a:lnTo>
                  <a:lnTo>
                    <a:pt x="52" y="305"/>
                  </a:lnTo>
                  <a:lnTo>
                    <a:pt x="86" y="261"/>
                  </a:lnTo>
                  <a:lnTo>
                    <a:pt x="125" y="223"/>
                  </a:lnTo>
                  <a:lnTo>
                    <a:pt x="170" y="191"/>
                  </a:lnTo>
                  <a:lnTo>
                    <a:pt x="218" y="170"/>
                  </a:lnTo>
                  <a:lnTo>
                    <a:pt x="268" y="154"/>
                  </a:lnTo>
                  <a:lnTo>
                    <a:pt x="320" y="147"/>
                  </a:lnTo>
                  <a:lnTo>
                    <a:pt x="373" y="148"/>
                  </a:lnTo>
                  <a:lnTo>
                    <a:pt x="425" y="157"/>
                  </a:lnTo>
                  <a:lnTo>
                    <a:pt x="475" y="173"/>
                  </a:lnTo>
                  <a:lnTo>
                    <a:pt x="523" y="198"/>
                  </a:lnTo>
                  <a:lnTo>
                    <a:pt x="568" y="232"/>
                  </a:lnTo>
                  <a:lnTo>
                    <a:pt x="1544" y="1096"/>
                  </a:lnTo>
                  <a:lnTo>
                    <a:pt x="1550" y="1096"/>
                  </a:lnTo>
                  <a:lnTo>
                    <a:pt x="1553" y="1096"/>
                  </a:lnTo>
                  <a:lnTo>
                    <a:pt x="1559" y="1096"/>
                  </a:lnTo>
                  <a:lnTo>
                    <a:pt x="1562" y="1096"/>
                  </a:lnTo>
                  <a:lnTo>
                    <a:pt x="1566" y="1096"/>
                  </a:lnTo>
                  <a:lnTo>
                    <a:pt x="1569" y="1096"/>
                  </a:lnTo>
                  <a:lnTo>
                    <a:pt x="1575" y="1094"/>
                  </a:lnTo>
                  <a:lnTo>
                    <a:pt x="1582" y="1094"/>
                  </a:lnTo>
                  <a:lnTo>
                    <a:pt x="1589" y="1094"/>
                  </a:lnTo>
                  <a:lnTo>
                    <a:pt x="1598" y="1092"/>
                  </a:lnTo>
                  <a:lnTo>
                    <a:pt x="1610" y="1091"/>
                  </a:lnTo>
                  <a:lnTo>
                    <a:pt x="1625" y="1087"/>
                  </a:lnTo>
                  <a:lnTo>
                    <a:pt x="1643" y="1085"/>
                  </a:lnTo>
                  <a:lnTo>
                    <a:pt x="1662" y="1080"/>
                  </a:lnTo>
                  <a:lnTo>
                    <a:pt x="1687" y="1076"/>
                  </a:lnTo>
                  <a:lnTo>
                    <a:pt x="1714" y="1071"/>
                  </a:lnTo>
                  <a:lnTo>
                    <a:pt x="1748" y="1064"/>
                  </a:lnTo>
                  <a:lnTo>
                    <a:pt x="1785" y="1057"/>
                  </a:lnTo>
                  <a:lnTo>
                    <a:pt x="1827" y="1050"/>
                  </a:lnTo>
                  <a:lnTo>
                    <a:pt x="1875" y="1041"/>
                  </a:lnTo>
                  <a:lnTo>
                    <a:pt x="1928" y="1030"/>
                  </a:lnTo>
                  <a:lnTo>
                    <a:pt x="1987" y="1018"/>
                  </a:lnTo>
                  <a:lnTo>
                    <a:pt x="2053" y="1005"/>
                  </a:lnTo>
                  <a:lnTo>
                    <a:pt x="2126" y="991"/>
                  </a:lnTo>
                  <a:lnTo>
                    <a:pt x="2207" y="975"/>
                  </a:lnTo>
                  <a:lnTo>
                    <a:pt x="2294" y="959"/>
                  </a:lnTo>
                  <a:lnTo>
                    <a:pt x="2391" y="939"/>
                  </a:lnTo>
                  <a:lnTo>
                    <a:pt x="2494" y="919"/>
                  </a:lnTo>
                  <a:lnTo>
                    <a:pt x="2607" y="898"/>
                  </a:lnTo>
                  <a:lnTo>
                    <a:pt x="2728" y="875"/>
                  </a:lnTo>
                  <a:lnTo>
                    <a:pt x="2859" y="848"/>
                  </a:lnTo>
                  <a:lnTo>
                    <a:pt x="3000" y="821"/>
                  </a:lnTo>
                  <a:lnTo>
                    <a:pt x="3150" y="791"/>
                  </a:lnTo>
                  <a:lnTo>
                    <a:pt x="3312" y="761"/>
                  </a:lnTo>
                  <a:lnTo>
                    <a:pt x="3483" y="727"/>
                  </a:lnTo>
                  <a:lnTo>
                    <a:pt x="3666" y="691"/>
                  </a:lnTo>
                  <a:lnTo>
                    <a:pt x="2425" y="827"/>
                  </a:lnTo>
                  <a:lnTo>
                    <a:pt x="2369" y="828"/>
                  </a:lnTo>
                  <a:lnTo>
                    <a:pt x="2316" y="821"/>
                  </a:lnTo>
                  <a:lnTo>
                    <a:pt x="2264" y="805"/>
                  </a:lnTo>
                  <a:lnTo>
                    <a:pt x="2218" y="782"/>
                  </a:lnTo>
                  <a:lnTo>
                    <a:pt x="2175" y="753"/>
                  </a:lnTo>
                  <a:lnTo>
                    <a:pt x="2135" y="718"/>
                  </a:lnTo>
                  <a:lnTo>
                    <a:pt x="2103" y="675"/>
                  </a:lnTo>
                  <a:lnTo>
                    <a:pt x="2078" y="630"/>
                  </a:lnTo>
                  <a:lnTo>
                    <a:pt x="2059" y="578"/>
                  </a:lnTo>
                  <a:lnTo>
                    <a:pt x="2048" y="525"/>
                  </a:lnTo>
                  <a:lnTo>
                    <a:pt x="2048" y="468"/>
                  </a:lnTo>
                  <a:lnTo>
                    <a:pt x="2055" y="414"/>
                  </a:lnTo>
                  <a:lnTo>
                    <a:pt x="2069" y="364"/>
                  </a:lnTo>
                  <a:lnTo>
                    <a:pt x="2093" y="316"/>
                  </a:lnTo>
                  <a:lnTo>
                    <a:pt x="2121" y="273"/>
                  </a:lnTo>
                  <a:lnTo>
                    <a:pt x="2159" y="236"/>
                  </a:lnTo>
                  <a:lnTo>
                    <a:pt x="2200" y="204"/>
                  </a:lnTo>
                  <a:lnTo>
                    <a:pt x="2246" y="177"/>
                  </a:lnTo>
                  <a:lnTo>
                    <a:pt x="2296" y="159"/>
                  </a:lnTo>
                  <a:lnTo>
                    <a:pt x="2351" y="148"/>
                  </a:lnTo>
                  <a:lnTo>
                    <a:pt x="3649" y="7"/>
                  </a:lnTo>
                  <a:lnTo>
                    <a:pt x="37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99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245534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z-Cyrl-UZ" b="1" dirty="0" smtClean="0">
                    <a:solidFill>
                      <a:schemeClr val="bg1"/>
                    </a:solidFill>
                  </a:rPr>
                  <a:t>БОШҚА ЙЎНАЛИШЛАРДА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477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2025 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йил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ИНТЕЛЕКТУАЛ МУЛК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>
                <a:solidFill>
                  <a:schemeClr val="bg1"/>
                </a:solidFill>
              </a:rPr>
              <a:t>НОДАВЛАТ НОТИЖОРАТ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95926" y="4032106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НОДАВЛАТ НОТИЖОРАТ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45533" y="1549145"/>
            <a:ext cx="5689597" cy="5013580"/>
          </a:xfrm>
          <a:prstGeom prst="foldedCorner">
            <a:avLst>
              <a:gd name="adj" fmla="val 9328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3" y="2071597"/>
            <a:ext cx="5378342" cy="612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en-US" sz="1600" b="1" dirty="0" smtClean="0">
                <a:solidFill>
                  <a:srgbClr val="FF0000"/>
                </a:solidFill>
              </a:rPr>
              <a:t>63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та  </a:t>
            </a:r>
            <a:r>
              <a:rPr lang="ru-RU" sz="1400" b="1" dirty="0" err="1">
                <a:solidFill>
                  <a:schemeClr val="tx1"/>
                </a:solidFill>
              </a:rPr>
              <a:t>тақдимнома</a:t>
            </a:r>
            <a:r>
              <a:rPr lang="ru-RU" sz="1200" b="1" dirty="0">
                <a:solidFill>
                  <a:schemeClr val="tx1"/>
                </a:solidFill>
              </a:rPr>
              <a:t>,   </a:t>
            </a:r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r>
              <a:rPr lang="ru-RU" sz="1600" b="1" dirty="0" smtClean="0">
                <a:solidFill>
                  <a:srgbClr val="FF0000"/>
                </a:solidFill>
              </a:rPr>
              <a:t> та </a:t>
            </a:r>
            <a:r>
              <a:rPr lang="ru-RU" sz="1400" b="1" dirty="0" err="1" smtClean="0">
                <a:solidFill>
                  <a:schemeClr val="tx1"/>
                </a:solidFill>
              </a:rPr>
              <a:t>маъмурий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  <a:p>
            <a:pPr marL="0" lvl="3"/>
            <a:r>
              <a:rPr lang="ru-RU" sz="1400" b="1" dirty="0" err="1">
                <a:solidFill>
                  <a:schemeClr val="tx1"/>
                </a:solidFill>
              </a:rPr>
              <a:t>баённома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расмийлаштирилди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5923" y="3205332"/>
            <a:ext cx="5378342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uz-Cyrl-UZ" sz="1600" b="1" dirty="0">
                <a:solidFill>
                  <a:schemeClr val="tx1"/>
                </a:solidFill>
              </a:rPr>
              <a:t>Тадбиркорлик </a:t>
            </a:r>
            <a:r>
              <a:rPr lang="uz-Cyrl-UZ" sz="1600" b="1" dirty="0" smtClean="0">
                <a:solidFill>
                  <a:schemeClr val="tx1"/>
                </a:solidFill>
              </a:rPr>
              <a:t>субъектига </a:t>
            </a:r>
            <a:r>
              <a:rPr lang="uz-Cyrl-UZ" sz="1600" b="1" dirty="0">
                <a:solidFill>
                  <a:schemeClr val="tx1"/>
                </a:solidFill>
              </a:rPr>
              <a:t>нисбатан </a:t>
            </a:r>
            <a:r>
              <a:rPr lang="en-US" sz="1600" b="1" dirty="0">
                <a:solidFill>
                  <a:srgbClr val="FF0000"/>
                </a:solidFill>
              </a:rPr>
              <a:t>1</a:t>
            </a:r>
            <a:r>
              <a:rPr lang="ru-RU" sz="1600" b="1" dirty="0">
                <a:solidFill>
                  <a:srgbClr val="FF0000"/>
                </a:solidFill>
              </a:rPr>
              <a:t> та </a:t>
            </a:r>
            <a:r>
              <a:rPr lang="ru-RU" sz="1600" b="1" dirty="0" err="1">
                <a:solidFill>
                  <a:srgbClr val="FF0000"/>
                </a:solidFill>
              </a:rPr>
              <a:t>молиявий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  <a:p>
            <a:pPr marL="0" lvl="3"/>
            <a:r>
              <a:rPr lang="ru-RU" sz="1600" b="1" dirty="0" smtClean="0">
                <a:solidFill>
                  <a:srgbClr val="FF0000"/>
                </a:solidFill>
              </a:rPr>
              <a:t>жарима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қўлланилди</a:t>
            </a:r>
            <a:r>
              <a:rPr lang="ru-RU" sz="1600" b="1" dirty="0">
                <a:solidFill>
                  <a:schemeClr val="tx1"/>
                </a:solidFill>
              </a:rPr>
              <a:t>,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96267" y="5134738"/>
            <a:ext cx="5441228" cy="12939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 err="1" smtClean="0"/>
              <a:t>Жами</a:t>
            </a:r>
            <a:r>
              <a:rPr lang="ru-RU" sz="14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39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та </a:t>
            </a:r>
            <a:r>
              <a:rPr lang="ru-RU" sz="1400" dirty="0"/>
              <a:t>ННТ </a:t>
            </a:r>
            <a:r>
              <a:rPr lang="ru-RU" sz="1400" dirty="0" err="1"/>
              <a:t>фаолияти</a:t>
            </a:r>
            <a:r>
              <a:rPr lang="ru-RU" sz="1400" dirty="0"/>
              <a:t> </a:t>
            </a:r>
            <a:r>
              <a:rPr lang="ru-RU" sz="1400" dirty="0" err="1"/>
              <a:t>ўрганиш</a:t>
            </a:r>
            <a:r>
              <a:rPr lang="ru-RU" sz="1400" dirty="0"/>
              <a:t> </a:t>
            </a:r>
            <a:r>
              <a:rPr lang="ru-RU" sz="1400" dirty="0" err="1" smtClean="0"/>
              <a:t>ўтказилди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та </a:t>
            </a:r>
            <a:r>
              <a:rPr lang="ru-RU" sz="1400" dirty="0" err="1"/>
              <a:t>халқаро</a:t>
            </a:r>
            <a:r>
              <a:rPr lang="ru-RU" sz="1400" dirty="0"/>
              <a:t> </a:t>
            </a:r>
            <a:r>
              <a:rPr lang="ru-RU" sz="1400" dirty="0" err="1"/>
              <a:t>грантга</a:t>
            </a:r>
            <a:r>
              <a:rPr lang="ru-RU" sz="1400" dirty="0"/>
              <a:t> </a:t>
            </a:r>
            <a:r>
              <a:rPr lang="ru-RU" sz="1400" dirty="0" err="1" smtClean="0"/>
              <a:t>рухсат</a:t>
            </a:r>
            <a:r>
              <a:rPr lang="ru-RU" sz="1400" dirty="0"/>
              <a:t> </a:t>
            </a:r>
            <a:r>
              <a:rPr lang="ru-RU" sz="1400" dirty="0" err="1" smtClean="0"/>
              <a:t>берилди</a:t>
            </a:r>
            <a:r>
              <a:rPr lang="ru-RU" sz="1400" dirty="0" smtClean="0"/>
              <a:t> (</a:t>
            </a:r>
            <a:r>
              <a:rPr lang="en-US" sz="1400" dirty="0" smtClean="0"/>
              <a:t>9 438 </a:t>
            </a:r>
            <a:r>
              <a:rPr lang="uz-Cyrl-UZ" sz="1400" dirty="0"/>
              <a:t>АҚШ </a:t>
            </a:r>
            <a:r>
              <a:rPr lang="uz-Cyrl-UZ" sz="1400" dirty="0" smtClean="0"/>
              <a:t>доллари</a:t>
            </a:r>
            <a:r>
              <a:rPr lang="en-US" sz="1400" dirty="0" smtClean="0"/>
              <a:t> </a:t>
            </a:r>
            <a:r>
              <a:rPr lang="uz-Cyrl-UZ" sz="1400" dirty="0" smtClean="0"/>
              <a:t>ва 130,5 млн сўм</a:t>
            </a:r>
            <a:r>
              <a:rPr lang="ru-RU" sz="1400" dirty="0" smtClean="0"/>
              <a:t>)</a:t>
            </a:r>
            <a:endParaRPr lang="ru-RU" sz="1400" dirty="0"/>
          </a:p>
          <a:p>
            <a:pPr algn="ctr"/>
            <a:endParaRPr lang="ru-RU" sz="1200" i="1" dirty="0"/>
          </a:p>
          <a:p>
            <a:pPr algn="ctr"/>
            <a:r>
              <a:rPr lang="en-US" sz="1200" i="1" dirty="0" smtClean="0"/>
              <a:t>2</a:t>
            </a:r>
            <a:r>
              <a:rPr lang="ru-RU" sz="1200" i="1" dirty="0" smtClean="0"/>
              <a:t> </a:t>
            </a:r>
            <a:r>
              <a:rPr lang="ru-RU" sz="1200" i="1" dirty="0"/>
              <a:t>та грант </a:t>
            </a:r>
            <a:r>
              <a:rPr lang="ru-RU" sz="1200" i="1" dirty="0" err="1"/>
              <a:t>лойҳаси</a:t>
            </a:r>
            <a:r>
              <a:rPr lang="ru-RU" sz="1200" i="1" dirty="0"/>
              <a:t> рад </a:t>
            </a:r>
            <a:r>
              <a:rPr lang="ru-RU" sz="1200" i="1" dirty="0" err="1"/>
              <a:t>этилган</a:t>
            </a:r>
            <a:r>
              <a:rPr lang="ru-RU" sz="1200" i="1" dirty="0"/>
              <a:t>  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с одним вырезанным углом 76"/>
          <p:cNvSpPr/>
          <p:nvPr/>
        </p:nvSpPr>
        <p:spPr>
          <a:xfrm>
            <a:off x="7024788" y="4275847"/>
            <a:ext cx="4092266" cy="575553"/>
          </a:xfrm>
          <a:prstGeom prst="snip1Rect">
            <a:avLst>
              <a:gd name="adj" fmla="val 2134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uz-Cyrl-UZ" sz="1600" b="1" dirty="0" smtClean="0">
                <a:solidFill>
                  <a:srgbClr val="FF0000"/>
                </a:solidFill>
              </a:rPr>
              <a:t>Диний ташкилотлар 9</a:t>
            </a:r>
            <a:r>
              <a:rPr lang="en-US" sz="1600" b="1" dirty="0" smtClean="0">
                <a:solidFill>
                  <a:srgbClr val="FF0000"/>
                </a:solidFill>
              </a:rPr>
              <a:t>6</a:t>
            </a:r>
            <a:r>
              <a:rPr lang="uz-Cyrl-UZ" sz="1600" b="1" dirty="0" smtClean="0">
                <a:solidFill>
                  <a:srgbClr val="FF0000"/>
                </a:solidFill>
              </a:rPr>
              <a:t> та</a:t>
            </a:r>
          </a:p>
          <a:p>
            <a:pPr marL="1588" algn="ctr"/>
            <a:r>
              <a:rPr lang="uz-Cyrl-UZ" sz="1400" b="1" dirty="0" smtClean="0">
                <a:solidFill>
                  <a:schemeClr val="tx1"/>
                </a:solidFill>
              </a:rPr>
              <a:t>Исломий – 82 та        Ноисломий – 1</a:t>
            </a:r>
            <a:r>
              <a:rPr lang="en-US" sz="1400" b="1" dirty="0" smtClean="0">
                <a:solidFill>
                  <a:schemeClr val="tx1"/>
                </a:solidFill>
              </a:rPr>
              <a:t>4</a:t>
            </a:r>
            <a:r>
              <a:rPr lang="uz-Cyrl-UZ" sz="1400" b="1" dirty="0" smtClean="0">
                <a:solidFill>
                  <a:schemeClr val="tx1"/>
                </a:solidFill>
              </a:rPr>
              <a:t> та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 flipV="1">
            <a:off x="7763459" y="2166711"/>
            <a:ext cx="113921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>
            <a:off x="7865094" y="3674373"/>
            <a:ext cx="129646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Freeform 5"/>
          <p:cNvSpPr>
            <a:spLocks/>
          </p:cNvSpPr>
          <p:nvPr/>
        </p:nvSpPr>
        <p:spPr bwMode="auto">
          <a:xfrm>
            <a:off x="6542828" y="1773473"/>
            <a:ext cx="1497271" cy="2360114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Freeform 6"/>
          <p:cNvSpPr>
            <a:spLocks/>
          </p:cNvSpPr>
          <p:nvPr/>
        </p:nvSpPr>
        <p:spPr bwMode="auto">
          <a:xfrm>
            <a:off x="7667826" y="3543954"/>
            <a:ext cx="260838" cy="260838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Freeform 7"/>
          <p:cNvSpPr>
            <a:spLocks/>
          </p:cNvSpPr>
          <p:nvPr/>
        </p:nvSpPr>
        <p:spPr bwMode="auto">
          <a:xfrm>
            <a:off x="7633040" y="2031594"/>
            <a:ext cx="258937" cy="257665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Oval 61"/>
          <p:cNvSpPr/>
          <p:nvPr/>
        </p:nvSpPr>
        <p:spPr>
          <a:xfrm>
            <a:off x="8377170" y="1717014"/>
            <a:ext cx="927500" cy="8993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Oval 62"/>
          <p:cNvSpPr/>
          <p:nvPr/>
        </p:nvSpPr>
        <p:spPr>
          <a:xfrm>
            <a:off x="8411956" y="3224676"/>
            <a:ext cx="927500" cy="899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59153" y="2566021"/>
            <a:ext cx="158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Жами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ННТлар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uz-Cyrl-UZ" b="1" dirty="0" smtClean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ru-RU" b="1" dirty="0" smtClean="0">
                <a:solidFill>
                  <a:srgbClr val="FF0000"/>
                </a:solidFill>
              </a:rPr>
              <a:t> та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366626" y="1980103"/>
            <a:ext cx="2408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Давлат рўйхатидан ўтган</a:t>
            </a:r>
            <a:endParaRPr lang="en-US" sz="16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8411957" y="199320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bg1"/>
                </a:solidFill>
              </a:rPr>
              <a:t>39</a:t>
            </a:r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r>
              <a:rPr lang="uz-Cyrl-UZ" sz="2000" b="1" dirty="0" smtClean="0">
                <a:solidFill>
                  <a:schemeClr val="bg1"/>
                </a:solidFill>
              </a:rPr>
              <a:t>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46743" y="3474318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110</a:t>
            </a:r>
            <a:r>
              <a:rPr lang="uz-Cyrl-UZ" sz="2000" b="1" dirty="0" smtClean="0">
                <a:solidFill>
                  <a:schemeClr val="bg1"/>
                </a:solidFill>
              </a:rPr>
              <a:t>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01413" y="3505096"/>
            <a:ext cx="2325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Ҳисоб рўйхатидан ўтган</a:t>
            </a:r>
            <a:endParaRPr lang="en-US" sz="16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01161" y="5643060"/>
            <a:ext cx="5378342" cy="374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en-US" sz="1600" b="1" dirty="0" smtClean="0">
                <a:solidFill>
                  <a:srgbClr val="FF0000"/>
                </a:solidFill>
              </a:rPr>
              <a:t>56</a:t>
            </a:r>
            <a:r>
              <a:rPr lang="ru-RU" sz="1600" b="1" dirty="0" smtClean="0">
                <a:solidFill>
                  <a:srgbClr val="FF0000"/>
                </a:solidFill>
              </a:rPr>
              <a:t> та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профилактика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тадбирлари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ўтказилди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27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25" y="2078892"/>
            <a:ext cx="588535" cy="5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274"/>
          <p:cNvGrpSpPr/>
          <p:nvPr/>
        </p:nvGrpSpPr>
        <p:grpSpPr>
          <a:xfrm flipH="1">
            <a:off x="5000725" y="3276392"/>
            <a:ext cx="573290" cy="457408"/>
            <a:chOff x="7715250" y="6286500"/>
            <a:chExt cx="482600" cy="392112"/>
          </a:xfrm>
          <a:solidFill>
            <a:srgbClr val="0070C0"/>
          </a:solidFill>
        </p:grpSpPr>
        <p:sp>
          <p:nvSpPr>
            <p:cNvPr id="129" name="Freeform 657"/>
            <p:cNvSpPr>
              <a:spLocks/>
            </p:cNvSpPr>
            <p:nvPr/>
          </p:nvSpPr>
          <p:spPr bwMode="auto">
            <a:xfrm>
              <a:off x="7967663" y="6440488"/>
              <a:ext cx="85725" cy="136525"/>
            </a:xfrm>
            <a:custGeom>
              <a:avLst/>
              <a:gdLst>
                <a:gd name="T0" fmla="*/ 336 w 591"/>
                <a:gd name="T1" fmla="*/ 0 h 941"/>
                <a:gd name="T2" fmla="*/ 394 w 591"/>
                <a:gd name="T3" fmla="*/ 17 h 941"/>
                <a:gd name="T4" fmla="*/ 433 w 591"/>
                <a:gd name="T5" fmla="*/ 33 h 941"/>
                <a:gd name="T6" fmla="*/ 466 w 591"/>
                <a:gd name="T7" fmla="*/ 54 h 941"/>
                <a:gd name="T8" fmla="*/ 498 w 591"/>
                <a:gd name="T9" fmla="*/ 78 h 941"/>
                <a:gd name="T10" fmla="*/ 525 w 591"/>
                <a:gd name="T11" fmla="*/ 107 h 941"/>
                <a:gd name="T12" fmla="*/ 548 w 591"/>
                <a:gd name="T13" fmla="*/ 139 h 941"/>
                <a:gd name="T14" fmla="*/ 566 w 591"/>
                <a:gd name="T15" fmla="*/ 174 h 941"/>
                <a:gd name="T16" fmla="*/ 580 w 591"/>
                <a:gd name="T17" fmla="*/ 212 h 941"/>
                <a:gd name="T18" fmla="*/ 588 w 591"/>
                <a:gd name="T19" fmla="*/ 250 h 941"/>
                <a:gd name="T20" fmla="*/ 591 w 591"/>
                <a:gd name="T21" fmla="*/ 291 h 941"/>
                <a:gd name="T22" fmla="*/ 591 w 591"/>
                <a:gd name="T23" fmla="*/ 941 h 941"/>
                <a:gd name="T24" fmla="*/ 0 w 591"/>
                <a:gd name="T25" fmla="*/ 941 h 941"/>
                <a:gd name="T26" fmla="*/ 336 w 591"/>
                <a:gd name="T27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1" h="941">
                  <a:moveTo>
                    <a:pt x="336" y="0"/>
                  </a:moveTo>
                  <a:lnTo>
                    <a:pt x="394" y="17"/>
                  </a:lnTo>
                  <a:lnTo>
                    <a:pt x="433" y="33"/>
                  </a:lnTo>
                  <a:lnTo>
                    <a:pt x="466" y="54"/>
                  </a:lnTo>
                  <a:lnTo>
                    <a:pt x="498" y="78"/>
                  </a:lnTo>
                  <a:lnTo>
                    <a:pt x="525" y="107"/>
                  </a:lnTo>
                  <a:lnTo>
                    <a:pt x="548" y="139"/>
                  </a:lnTo>
                  <a:lnTo>
                    <a:pt x="566" y="174"/>
                  </a:lnTo>
                  <a:lnTo>
                    <a:pt x="580" y="212"/>
                  </a:lnTo>
                  <a:lnTo>
                    <a:pt x="588" y="250"/>
                  </a:lnTo>
                  <a:lnTo>
                    <a:pt x="591" y="291"/>
                  </a:lnTo>
                  <a:lnTo>
                    <a:pt x="591" y="941"/>
                  </a:lnTo>
                  <a:lnTo>
                    <a:pt x="0" y="94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58"/>
            <p:cNvSpPr>
              <a:spLocks/>
            </p:cNvSpPr>
            <p:nvPr/>
          </p:nvSpPr>
          <p:spPr bwMode="auto">
            <a:xfrm>
              <a:off x="7915275" y="6286500"/>
              <a:ext cx="84138" cy="84137"/>
            </a:xfrm>
            <a:custGeom>
              <a:avLst/>
              <a:gdLst>
                <a:gd name="T0" fmla="*/ 292 w 586"/>
                <a:gd name="T1" fmla="*/ 0 h 588"/>
                <a:gd name="T2" fmla="*/ 336 w 586"/>
                <a:gd name="T3" fmla="*/ 3 h 588"/>
                <a:gd name="T4" fmla="*/ 377 w 586"/>
                <a:gd name="T5" fmla="*/ 13 h 588"/>
                <a:gd name="T6" fmla="*/ 416 w 586"/>
                <a:gd name="T7" fmla="*/ 28 h 588"/>
                <a:gd name="T8" fmla="*/ 452 w 586"/>
                <a:gd name="T9" fmla="*/ 48 h 588"/>
                <a:gd name="T10" fmla="*/ 485 w 586"/>
                <a:gd name="T11" fmla="*/ 72 h 588"/>
                <a:gd name="T12" fmla="*/ 514 w 586"/>
                <a:gd name="T13" fmla="*/ 102 h 588"/>
                <a:gd name="T14" fmla="*/ 538 w 586"/>
                <a:gd name="T15" fmla="*/ 135 h 588"/>
                <a:gd name="T16" fmla="*/ 559 w 586"/>
                <a:gd name="T17" fmla="*/ 170 h 588"/>
                <a:gd name="T18" fmla="*/ 573 w 586"/>
                <a:gd name="T19" fmla="*/ 210 h 588"/>
                <a:gd name="T20" fmla="*/ 583 w 586"/>
                <a:gd name="T21" fmla="*/ 251 h 588"/>
                <a:gd name="T22" fmla="*/ 586 w 586"/>
                <a:gd name="T23" fmla="*/ 295 h 588"/>
                <a:gd name="T24" fmla="*/ 583 w 586"/>
                <a:gd name="T25" fmla="*/ 337 h 588"/>
                <a:gd name="T26" fmla="*/ 573 w 586"/>
                <a:gd name="T27" fmla="*/ 379 h 588"/>
                <a:gd name="T28" fmla="*/ 559 w 586"/>
                <a:gd name="T29" fmla="*/ 418 h 588"/>
                <a:gd name="T30" fmla="*/ 538 w 586"/>
                <a:gd name="T31" fmla="*/ 454 h 588"/>
                <a:gd name="T32" fmla="*/ 514 w 586"/>
                <a:gd name="T33" fmla="*/ 487 h 588"/>
                <a:gd name="T34" fmla="*/ 485 w 586"/>
                <a:gd name="T35" fmla="*/ 516 h 588"/>
                <a:gd name="T36" fmla="*/ 452 w 586"/>
                <a:gd name="T37" fmla="*/ 541 h 588"/>
                <a:gd name="T38" fmla="*/ 416 w 586"/>
                <a:gd name="T39" fmla="*/ 560 h 588"/>
                <a:gd name="T40" fmla="*/ 377 w 586"/>
                <a:gd name="T41" fmla="*/ 576 h 588"/>
                <a:gd name="T42" fmla="*/ 336 w 586"/>
                <a:gd name="T43" fmla="*/ 585 h 588"/>
                <a:gd name="T44" fmla="*/ 292 w 586"/>
                <a:gd name="T45" fmla="*/ 588 h 588"/>
                <a:gd name="T46" fmla="*/ 250 w 586"/>
                <a:gd name="T47" fmla="*/ 585 h 588"/>
                <a:gd name="T48" fmla="*/ 208 w 586"/>
                <a:gd name="T49" fmla="*/ 576 h 588"/>
                <a:gd name="T50" fmla="*/ 169 w 586"/>
                <a:gd name="T51" fmla="*/ 560 h 588"/>
                <a:gd name="T52" fmla="*/ 133 w 586"/>
                <a:gd name="T53" fmla="*/ 541 h 588"/>
                <a:gd name="T54" fmla="*/ 100 w 586"/>
                <a:gd name="T55" fmla="*/ 516 h 588"/>
                <a:gd name="T56" fmla="*/ 72 w 586"/>
                <a:gd name="T57" fmla="*/ 487 h 588"/>
                <a:gd name="T58" fmla="*/ 46 w 586"/>
                <a:gd name="T59" fmla="*/ 454 h 588"/>
                <a:gd name="T60" fmla="*/ 27 w 586"/>
                <a:gd name="T61" fmla="*/ 418 h 588"/>
                <a:gd name="T62" fmla="*/ 12 w 586"/>
                <a:gd name="T63" fmla="*/ 379 h 588"/>
                <a:gd name="T64" fmla="*/ 3 w 586"/>
                <a:gd name="T65" fmla="*/ 337 h 588"/>
                <a:gd name="T66" fmla="*/ 0 w 586"/>
                <a:gd name="T67" fmla="*/ 295 h 588"/>
                <a:gd name="T68" fmla="*/ 3 w 586"/>
                <a:gd name="T69" fmla="*/ 251 h 588"/>
                <a:gd name="T70" fmla="*/ 12 w 586"/>
                <a:gd name="T71" fmla="*/ 210 h 588"/>
                <a:gd name="T72" fmla="*/ 27 w 586"/>
                <a:gd name="T73" fmla="*/ 170 h 588"/>
                <a:gd name="T74" fmla="*/ 46 w 586"/>
                <a:gd name="T75" fmla="*/ 135 h 588"/>
                <a:gd name="T76" fmla="*/ 72 w 586"/>
                <a:gd name="T77" fmla="*/ 102 h 588"/>
                <a:gd name="T78" fmla="*/ 100 w 586"/>
                <a:gd name="T79" fmla="*/ 72 h 588"/>
                <a:gd name="T80" fmla="*/ 133 w 586"/>
                <a:gd name="T81" fmla="*/ 48 h 588"/>
                <a:gd name="T82" fmla="*/ 169 w 586"/>
                <a:gd name="T83" fmla="*/ 28 h 588"/>
                <a:gd name="T84" fmla="*/ 208 w 586"/>
                <a:gd name="T85" fmla="*/ 13 h 588"/>
                <a:gd name="T86" fmla="*/ 250 w 586"/>
                <a:gd name="T87" fmla="*/ 3 h 588"/>
                <a:gd name="T88" fmla="*/ 292 w 586"/>
                <a:gd name="T8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6" h="588">
                  <a:moveTo>
                    <a:pt x="292" y="0"/>
                  </a:moveTo>
                  <a:lnTo>
                    <a:pt x="336" y="3"/>
                  </a:lnTo>
                  <a:lnTo>
                    <a:pt x="377" y="13"/>
                  </a:lnTo>
                  <a:lnTo>
                    <a:pt x="416" y="28"/>
                  </a:lnTo>
                  <a:lnTo>
                    <a:pt x="452" y="48"/>
                  </a:lnTo>
                  <a:lnTo>
                    <a:pt x="485" y="72"/>
                  </a:lnTo>
                  <a:lnTo>
                    <a:pt x="514" y="102"/>
                  </a:lnTo>
                  <a:lnTo>
                    <a:pt x="538" y="135"/>
                  </a:lnTo>
                  <a:lnTo>
                    <a:pt x="559" y="170"/>
                  </a:lnTo>
                  <a:lnTo>
                    <a:pt x="573" y="210"/>
                  </a:lnTo>
                  <a:lnTo>
                    <a:pt x="583" y="251"/>
                  </a:lnTo>
                  <a:lnTo>
                    <a:pt x="586" y="295"/>
                  </a:lnTo>
                  <a:lnTo>
                    <a:pt x="583" y="337"/>
                  </a:lnTo>
                  <a:lnTo>
                    <a:pt x="573" y="379"/>
                  </a:lnTo>
                  <a:lnTo>
                    <a:pt x="559" y="418"/>
                  </a:lnTo>
                  <a:lnTo>
                    <a:pt x="538" y="454"/>
                  </a:lnTo>
                  <a:lnTo>
                    <a:pt x="514" y="487"/>
                  </a:lnTo>
                  <a:lnTo>
                    <a:pt x="485" y="516"/>
                  </a:lnTo>
                  <a:lnTo>
                    <a:pt x="452" y="541"/>
                  </a:lnTo>
                  <a:lnTo>
                    <a:pt x="416" y="560"/>
                  </a:lnTo>
                  <a:lnTo>
                    <a:pt x="377" y="576"/>
                  </a:lnTo>
                  <a:lnTo>
                    <a:pt x="336" y="585"/>
                  </a:lnTo>
                  <a:lnTo>
                    <a:pt x="292" y="588"/>
                  </a:lnTo>
                  <a:lnTo>
                    <a:pt x="250" y="585"/>
                  </a:lnTo>
                  <a:lnTo>
                    <a:pt x="208" y="576"/>
                  </a:lnTo>
                  <a:lnTo>
                    <a:pt x="169" y="560"/>
                  </a:lnTo>
                  <a:lnTo>
                    <a:pt x="133" y="541"/>
                  </a:lnTo>
                  <a:lnTo>
                    <a:pt x="100" y="516"/>
                  </a:lnTo>
                  <a:lnTo>
                    <a:pt x="72" y="487"/>
                  </a:lnTo>
                  <a:lnTo>
                    <a:pt x="46" y="454"/>
                  </a:lnTo>
                  <a:lnTo>
                    <a:pt x="27" y="418"/>
                  </a:lnTo>
                  <a:lnTo>
                    <a:pt x="12" y="379"/>
                  </a:lnTo>
                  <a:lnTo>
                    <a:pt x="3" y="337"/>
                  </a:lnTo>
                  <a:lnTo>
                    <a:pt x="0" y="295"/>
                  </a:lnTo>
                  <a:lnTo>
                    <a:pt x="3" y="251"/>
                  </a:lnTo>
                  <a:lnTo>
                    <a:pt x="12" y="210"/>
                  </a:lnTo>
                  <a:lnTo>
                    <a:pt x="27" y="170"/>
                  </a:lnTo>
                  <a:lnTo>
                    <a:pt x="46" y="135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8"/>
                  </a:lnTo>
                  <a:lnTo>
                    <a:pt x="169" y="28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59"/>
            <p:cNvSpPr>
              <a:spLocks/>
            </p:cNvSpPr>
            <p:nvPr/>
          </p:nvSpPr>
          <p:spPr bwMode="auto">
            <a:xfrm>
              <a:off x="7861300" y="6440488"/>
              <a:ext cx="84138" cy="136525"/>
            </a:xfrm>
            <a:custGeom>
              <a:avLst/>
              <a:gdLst>
                <a:gd name="T0" fmla="*/ 255 w 590"/>
                <a:gd name="T1" fmla="*/ 0 h 941"/>
                <a:gd name="T2" fmla="*/ 590 w 590"/>
                <a:gd name="T3" fmla="*/ 941 h 941"/>
                <a:gd name="T4" fmla="*/ 0 w 590"/>
                <a:gd name="T5" fmla="*/ 941 h 941"/>
                <a:gd name="T6" fmla="*/ 0 w 590"/>
                <a:gd name="T7" fmla="*/ 291 h 941"/>
                <a:gd name="T8" fmla="*/ 3 w 590"/>
                <a:gd name="T9" fmla="*/ 250 h 941"/>
                <a:gd name="T10" fmla="*/ 11 w 590"/>
                <a:gd name="T11" fmla="*/ 212 h 941"/>
                <a:gd name="T12" fmla="*/ 24 w 590"/>
                <a:gd name="T13" fmla="*/ 174 h 941"/>
                <a:gd name="T14" fmla="*/ 42 w 590"/>
                <a:gd name="T15" fmla="*/ 139 h 941"/>
                <a:gd name="T16" fmla="*/ 66 w 590"/>
                <a:gd name="T17" fmla="*/ 107 h 941"/>
                <a:gd name="T18" fmla="*/ 93 w 590"/>
                <a:gd name="T19" fmla="*/ 78 h 941"/>
                <a:gd name="T20" fmla="*/ 124 w 590"/>
                <a:gd name="T21" fmla="*/ 54 h 941"/>
                <a:gd name="T22" fmla="*/ 158 w 590"/>
                <a:gd name="T23" fmla="*/ 33 h 941"/>
                <a:gd name="T24" fmla="*/ 196 w 590"/>
                <a:gd name="T25" fmla="*/ 17 h 941"/>
                <a:gd name="T26" fmla="*/ 255 w 590"/>
                <a:gd name="T27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0" h="941">
                  <a:moveTo>
                    <a:pt x="255" y="0"/>
                  </a:moveTo>
                  <a:lnTo>
                    <a:pt x="590" y="941"/>
                  </a:lnTo>
                  <a:lnTo>
                    <a:pt x="0" y="941"/>
                  </a:lnTo>
                  <a:lnTo>
                    <a:pt x="0" y="291"/>
                  </a:lnTo>
                  <a:lnTo>
                    <a:pt x="3" y="250"/>
                  </a:lnTo>
                  <a:lnTo>
                    <a:pt x="11" y="212"/>
                  </a:lnTo>
                  <a:lnTo>
                    <a:pt x="24" y="174"/>
                  </a:lnTo>
                  <a:lnTo>
                    <a:pt x="42" y="139"/>
                  </a:lnTo>
                  <a:lnTo>
                    <a:pt x="66" y="107"/>
                  </a:lnTo>
                  <a:lnTo>
                    <a:pt x="93" y="78"/>
                  </a:lnTo>
                  <a:lnTo>
                    <a:pt x="124" y="54"/>
                  </a:lnTo>
                  <a:lnTo>
                    <a:pt x="158" y="33"/>
                  </a:lnTo>
                  <a:lnTo>
                    <a:pt x="196" y="17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60"/>
            <p:cNvSpPr>
              <a:spLocks/>
            </p:cNvSpPr>
            <p:nvPr/>
          </p:nvSpPr>
          <p:spPr bwMode="auto">
            <a:xfrm>
              <a:off x="7715250" y="6597650"/>
              <a:ext cx="482600" cy="80962"/>
            </a:xfrm>
            <a:custGeom>
              <a:avLst/>
              <a:gdLst>
                <a:gd name="T0" fmla="*/ 121 w 3349"/>
                <a:gd name="T1" fmla="*/ 0 h 559"/>
                <a:gd name="T2" fmla="*/ 3228 w 3349"/>
                <a:gd name="T3" fmla="*/ 0 h 559"/>
                <a:gd name="T4" fmla="*/ 3252 w 3349"/>
                <a:gd name="T5" fmla="*/ 2 h 559"/>
                <a:gd name="T6" fmla="*/ 3276 w 3349"/>
                <a:gd name="T7" fmla="*/ 9 h 559"/>
                <a:gd name="T8" fmla="*/ 3296 w 3349"/>
                <a:gd name="T9" fmla="*/ 20 h 559"/>
                <a:gd name="T10" fmla="*/ 3314 w 3349"/>
                <a:gd name="T11" fmla="*/ 35 h 559"/>
                <a:gd name="T12" fmla="*/ 3329 w 3349"/>
                <a:gd name="T13" fmla="*/ 54 h 559"/>
                <a:gd name="T14" fmla="*/ 3340 w 3349"/>
                <a:gd name="T15" fmla="*/ 74 h 559"/>
                <a:gd name="T16" fmla="*/ 3347 w 3349"/>
                <a:gd name="T17" fmla="*/ 96 h 559"/>
                <a:gd name="T18" fmla="*/ 3349 w 3349"/>
                <a:gd name="T19" fmla="*/ 121 h 559"/>
                <a:gd name="T20" fmla="*/ 3349 w 3349"/>
                <a:gd name="T21" fmla="*/ 438 h 559"/>
                <a:gd name="T22" fmla="*/ 3347 w 3349"/>
                <a:gd name="T23" fmla="*/ 462 h 559"/>
                <a:gd name="T24" fmla="*/ 3340 w 3349"/>
                <a:gd name="T25" fmla="*/ 484 h 559"/>
                <a:gd name="T26" fmla="*/ 3329 w 3349"/>
                <a:gd name="T27" fmla="*/ 506 h 559"/>
                <a:gd name="T28" fmla="*/ 3314 w 3349"/>
                <a:gd name="T29" fmla="*/ 523 h 559"/>
                <a:gd name="T30" fmla="*/ 3296 w 3349"/>
                <a:gd name="T31" fmla="*/ 538 h 559"/>
                <a:gd name="T32" fmla="*/ 3276 w 3349"/>
                <a:gd name="T33" fmla="*/ 550 h 559"/>
                <a:gd name="T34" fmla="*/ 3252 w 3349"/>
                <a:gd name="T35" fmla="*/ 557 h 559"/>
                <a:gd name="T36" fmla="*/ 3228 w 3349"/>
                <a:gd name="T37" fmla="*/ 559 h 559"/>
                <a:gd name="T38" fmla="*/ 121 w 3349"/>
                <a:gd name="T39" fmla="*/ 559 h 559"/>
                <a:gd name="T40" fmla="*/ 97 w 3349"/>
                <a:gd name="T41" fmla="*/ 557 h 559"/>
                <a:gd name="T42" fmla="*/ 74 w 3349"/>
                <a:gd name="T43" fmla="*/ 550 h 559"/>
                <a:gd name="T44" fmla="*/ 54 w 3349"/>
                <a:gd name="T45" fmla="*/ 538 h 559"/>
                <a:gd name="T46" fmla="*/ 36 w 3349"/>
                <a:gd name="T47" fmla="*/ 523 h 559"/>
                <a:gd name="T48" fmla="*/ 20 w 3349"/>
                <a:gd name="T49" fmla="*/ 506 h 559"/>
                <a:gd name="T50" fmla="*/ 9 w 3349"/>
                <a:gd name="T51" fmla="*/ 484 h 559"/>
                <a:gd name="T52" fmla="*/ 2 w 3349"/>
                <a:gd name="T53" fmla="*/ 462 h 559"/>
                <a:gd name="T54" fmla="*/ 0 w 3349"/>
                <a:gd name="T55" fmla="*/ 438 h 559"/>
                <a:gd name="T56" fmla="*/ 0 w 3349"/>
                <a:gd name="T57" fmla="*/ 121 h 559"/>
                <a:gd name="T58" fmla="*/ 2 w 3349"/>
                <a:gd name="T59" fmla="*/ 96 h 559"/>
                <a:gd name="T60" fmla="*/ 9 w 3349"/>
                <a:gd name="T61" fmla="*/ 74 h 559"/>
                <a:gd name="T62" fmla="*/ 20 w 3349"/>
                <a:gd name="T63" fmla="*/ 54 h 559"/>
                <a:gd name="T64" fmla="*/ 36 w 3349"/>
                <a:gd name="T65" fmla="*/ 35 h 559"/>
                <a:gd name="T66" fmla="*/ 54 w 3349"/>
                <a:gd name="T67" fmla="*/ 20 h 559"/>
                <a:gd name="T68" fmla="*/ 74 w 3349"/>
                <a:gd name="T69" fmla="*/ 9 h 559"/>
                <a:gd name="T70" fmla="*/ 97 w 3349"/>
                <a:gd name="T71" fmla="*/ 2 h 559"/>
                <a:gd name="T72" fmla="*/ 121 w 3349"/>
                <a:gd name="T7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9" h="559">
                  <a:moveTo>
                    <a:pt x="121" y="0"/>
                  </a:moveTo>
                  <a:lnTo>
                    <a:pt x="3228" y="0"/>
                  </a:lnTo>
                  <a:lnTo>
                    <a:pt x="3252" y="2"/>
                  </a:lnTo>
                  <a:lnTo>
                    <a:pt x="3276" y="9"/>
                  </a:lnTo>
                  <a:lnTo>
                    <a:pt x="3296" y="20"/>
                  </a:lnTo>
                  <a:lnTo>
                    <a:pt x="3314" y="35"/>
                  </a:lnTo>
                  <a:lnTo>
                    <a:pt x="3329" y="54"/>
                  </a:lnTo>
                  <a:lnTo>
                    <a:pt x="3340" y="74"/>
                  </a:lnTo>
                  <a:lnTo>
                    <a:pt x="3347" y="96"/>
                  </a:lnTo>
                  <a:lnTo>
                    <a:pt x="3349" y="121"/>
                  </a:lnTo>
                  <a:lnTo>
                    <a:pt x="3349" y="438"/>
                  </a:lnTo>
                  <a:lnTo>
                    <a:pt x="3347" y="462"/>
                  </a:lnTo>
                  <a:lnTo>
                    <a:pt x="3340" y="484"/>
                  </a:lnTo>
                  <a:lnTo>
                    <a:pt x="3329" y="506"/>
                  </a:lnTo>
                  <a:lnTo>
                    <a:pt x="3314" y="523"/>
                  </a:lnTo>
                  <a:lnTo>
                    <a:pt x="3296" y="538"/>
                  </a:lnTo>
                  <a:lnTo>
                    <a:pt x="3276" y="550"/>
                  </a:lnTo>
                  <a:lnTo>
                    <a:pt x="3252" y="557"/>
                  </a:lnTo>
                  <a:lnTo>
                    <a:pt x="3228" y="559"/>
                  </a:lnTo>
                  <a:lnTo>
                    <a:pt x="121" y="559"/>
                  </a:lnTo>
                  <a:lnTo>
                    <a:pt x="97" y="557"/>
                  </a:lnTo>
                  <a:lnTo>
                    <a:pt x="74" y="550"/>
                  </a:lnTo>
                  <a:lnTo>
                    <a:pt x="54" y="538"/>
                  </a:lnTo>
                  <a:lnTo>
                    <a:pt x="36" y="523"/>
                  </a:lnTo>
                  <a:lnTo>
                    <a:pt x="20" y="506"/>
                  </a:lnTo>
                  <a:lnTo>
                    <a:pt x="9" y="484"/>
                  </a:lnTo>
                  <a:lnTo>
                    <a:pt x="2" y="462"/>
                  </a:lnTo>
                  <a:lnTo>
                    <a:pt x="0" y="438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9" y="74"/>
                  </a:lnTo>
                  <a:lnTo>
                    <a:pt x="20" y="54"/>
                  </a:lnTo>
                  <a:lnTo>
                    <a:pt x="36" y="35"/>
                  </a:lnTo>
                  <a:lnTo>
                    <a:pt x="54" y="20"/>
                  </a:lnTo>
                  <a:lnTo>
                    <a:pt x="74" y="9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61"/>
            <p:cNvSpPr>
              <a:spLocks noEditPoints="1"/>
            </p:cNvSpPr>
            <p:nvPr/>
          </p:nvSpPr>
          <p:spPr bwMode="auto">
            <a:xfrm>
              <a:off x="7777163" y="6305550"/>
              <a:ext cx="360363" cy="271462"/>
            </a:xfrm>
            <a:custGeom>
              <a:avLst/>
              <a:gdLst>
                <a:gd name="T0" fmla="*/ 1161 w 2496"/>
                <a:gd name="T1" fmla="*/ 703 h 1879"/>
                <a:gd name="T2" fmla="*/ 1136 w 2496"/>
                <a:gd name="T3" fmla="*/ 744 h 1879"/>
                <a:gd name="T4" fmla="*/ 1204 w 2496"/>
                <a:gd name="T5" fmla="*/ 870 h 1879"/>
                <a:gd name="T6" fmla="*/ 1236 w 2496"/>
                <a:gd name="T7" fmla="*/ 1271 h 1879"/>
                <a:gd name="T8" fmla="*/ 1259 w 2496"/>
                <a:gd name="T9" fmla="*/ 1271 h 1879"/>
                <a:gd name="T10" fmla="*/ 1292 w 2496"/>
                <a:gd name="T11" fmla="*/ 870 h 1879"/>
                <a:gd name="T12" fmla="*/ 1360 w 2496"/>
                <a:gd name="T13" fmla="*/ 744 h 1879"/>
                <a:gd name="T14" fmla="*/ 1335 w 2496"/>
                <a:gd name="T15" fmla="*/ 703 h 1879"/>
                <a:gd name="T16" fmla="*/ 1191 w 2496"/>
                <a:gd name="T17" fmla="*/ 696 h 1879"/>
                <a:gd name="T18" fmla="*/ 812 w 2496"/>
                <a:gd name="T19" fmla="*/ 37 h 1879"/>
                <a:gd name="T20" fmla="*/ 797 w 2496"/>
                <a:gd name="T21" fmla="*/ 157 h 1879"/>
                <a:gd name="T22" fmla="*/ 822 w 2496"/>
                <a:gd name="T23" fmla="*/ 308 h 1879"/>
                <a:gd name="T24" fmla="*/ 896 w 2496"/>
                <a:gd name="T25" fmla="*/ 439 h 1879"/>
                <a:gd name="T26" fmla="*/ 1007 w 2496"/>
                <a:gd name="T27" fmla="*/ 537 h 1879"/>
                <a:gd name="T28" fmla="*/ 1145 w 2496"/>
                <a:gd name="T29" fmla="*/ 597 h 1879"/>
                <a:gd name="T30" fmla="*/ 1300 w 2496"/>
                <a:gd name="T31" fmla="*/ 605 h 1879"/>
                <a:gd name="T32" fmla="*/ 1446 w 2496"/>
                <a:gd name="T33" fmla="*/ 562 h 1879"/>
                <a:gd name="T34" fmla="*/ 1567 w 2496"/>
                <a:gd name="T35" fmla="*/ 475 h 1879"/>
                <a:gd name="T36" fmla="*/ 1653 w 2496"/>
                <a:gd name="T37" fmla="*/ 355 h 1879"/>
                <a:gd name="T38" fmla="*/ 1696 w 2496"/>
                <a:gd name="T39" fmla="*/ 208 h 1879"/>
                <a:gd name="T40" fmla="*/ 1692 w 2496"/>
                <a:gd name="T41" fmla="*/ 76 h 1879"/>
                <a:gd name="T42" fmla="*/ 2070 w 2496"/>
                <a:gd name="T43" fmla="*/ 0 h 1879"/>
                <a:gd name="T44" fmla="*/ 2202 w 2496"/>
                <a:gd name="T45" fmla="*/ 21 h 1879"/>
                <a:gd name="T46" fmla="*/ 2320 w 2496"/>
                <a:gd name="T47" fmla="*/ 81 h 1879"/>
                <a:gd name="T48" fmla="*/ 2416 w 2496"/>
                <a:gd name="T49" fmla="*/ 177 h 1879"/>
                <a:gd name="T50" fmla="*/ 2476 w 2496"/>
                <a:gd name="T51" fmla="*/ 296 h 1879"/>
                <a:gd name="T52" fmla="*/ 2496 w 2496"/>
                <a:gd name="T53" fmla="*/ 428 h 1879"/>
                <a:gd name="T54" fmla="*/ 2071 w 2496"/>
                <a:gd name="T55" fmla="*/ 1879 h 1879"/>
                <a:gd name="T56" fmla="*/ 2061 w 2496"/>
                <a:gd name="T57" fmla="*/ 1135 h 1879"/>
                <a:gd name="T58" fmla="*/ 2012 w 2496"/>
                <a:gd name="T59" fmla="*/ 1006 h 1879"/>
                <a:gd name="T60" fmla="*/ 1926 w 2496"/>
                <a:gd name="T61" fmla="*/ 899 h 1879"/>
                <a:gd name="T62" fmla="*/ 1810 w 2496"/>
                <a:gd name="T63" fmla="*/ 823 h 1879"/>
                <a:gd name="T64" fmla="*/ 1756 w 2496"/>
                <a:gd name="T65" fmla="*/ 802 h 1879"/>
                <a:gd name="T66" fmla="*/ 1715 w 2496"/>
                <a:gd name="T67" fmla="*/ 790 h 1879"/>
                <a:gd name="T68" fmla="*/ 1667 w 2496"/>
                <a:gd name="T69" fmla="*/ 775 h 1879"/>
                <a:gd name="T70" fmla="*/ 1635 w 2496"/>
                <a:gd name="T71" fmla="*/ 765 h 1879"/>
                <a:gd name="T72" fmla="*/ 1593 w 2496"/>
                <a:gd name="T73" fmla="*/ 763 h 1879"/>
                <a:gd name="T74" fmla="*/ 1544 w 2496"/>
                <a:gd name="T75" fmla="*/ 794 h 1879"/>
                <a:gd name="T76" fmla="*/ 960 w 2496"/>
                <a:gd name="T77" fmla="*/ 812 h 1879"/>
                <a:gd name="T78" fmla="*/ 921 w 2496"/>
                <a:gd name="T79" fmla="*/ 769 h 1879"/>
                <a:gd name="T80" fmla="*/ 863 w 2496"/>
                <a:gd name="T81" fmla="*/ 765 h 1879"/>
                <a:gd name="T82" fmla="*/ 842 w 2496"/>
                <a:gd name="T83" fmla="*/ 771 h 1879"/>
                <a:gd name="T84" fmla="*/ 796 w 2496"/>
                <a:gd name="T85" fmla="*/ 785 h 1879"/>
                <a:gd name="T86" fmla="*/ 750 w 2496"/>
                <a:gd name="T87" fmla="*/ 798 h 1879"/>
                <a:gd name="T88" fmla="*/ 730 w 2496"/>
                <a:gd name="T89" fmla="*/ 805 h 1879"/>
                <a:gd name="T90" fmla="*/ 605 w 2496"/>
                <a:gd name="T91" fmla="*/ 871 h 1879"/>
                <a:gd name="T92" fmla="*/ 508 w 2496"/>
                <a:gd name="T93" fmla="*/ 968 h 1879"/>
                <a:gd name="T94" fmla="*/ 446 w 2496"/>
                <a:gd name="T95" fmla="*/ 1091 h 1879"/>
                <a:gd name="T96" fmla="*/ 424 w 2496"/>
                <a:gd name="T97" fmla="*/ 1229 h 1879"/>
                <a:gd name="T98" fmla="*/ 2 w 2496"/>
                <a:gd name="T99" fmla="*/ 473 h 1879"/>
                <a:gd name="T100" fmla="*/ 8 w 2496"/>
                <a:gd name="T101" fmla="*/ 339 h 1879"/>
                <a:gd name="T102" fmla="*/ 56 w 2496"/>
                <a:gd name="T103" fmla="*/ 215 h 1879"/>
                <a:gd name="T104" fmla="*/ 140 w 2496"/>
                <a:gd name="T105" fmla="*/ 110 h 1879"/>
                <a:gd name="T106" fmla="*/ 252 w 2496"/>
                <a:gd name="T107" fmla="*/ 36 h 1879"/>
                <a:gd name="T108" fmla="*/ 380 w 2496"/>
                <a:gd name="T109" fmla="*/ 2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6" h="1879">
                  <a:moveTo>
                    <a:pt x="1191" y="696"/>
                  </a:moveTo>
                  <a:lnTo>
                    <a:pt x="1175" y="698"/>
                  </a:lnTo>
                  <a:lnTo>
                    <a:pt x="1161" y="703"/>
                  </a:lnTo>
                  <a:lnTo>
                    <a:pt x="1149" y="714"/>
                  </a:lnTo>
                  <a:lnTo>
                    <a:pt x="1140" y="728"/>
                  </a:lnTo>
                  <a:lnTo>
                    <a:pt x="1136" y="744"/>
                  </a:lnTo>
                  <a:lnTo>
                    <a:pt x="1136" y="761"/>
                  </a:lnTo>
                  <a:lnTo>
                    <a:pt x="1142" y="776"/>
                  </a:lnTo>
                  <a:lnTo>
                    <a:pt x="1204" y="870"/>
                  </a:lnTo>
                  <a:lnTo>
                    <a:pt x="1175" y="1112"/>
                  </a:lnTo>
                  <a:lnTo>
                    <a:pt x="1231" y="1264"/>
                  </a:lnTo>
                  <a:lnTo>
                    <a:pt x="1236" y="1271"/>
                  </a:lnTo>
                  <a:lnTo>
                    <a:pt x="1243" y="1275"/>
                  </a:lnTo>
                  <a:lnTo>
                    <a:pt x="1252" y="1275"/>
                  </a:lnTo>
                  <a:lnTo>
                    <a:pt x="1259" y="1271"/>
                  </a:lnTo>
                  <a:lnTo>
                    <a:pt x="1264" y="1264"/>
                  </a:lnTo>
                  <a:lnTo>
                    <a:pt x="1321" y="1112"/>
                  </a:lnTo>
                  <a:lnTo>
                    <a:pt x="1292" y="870"/>
                  </a:lnTo>
                  <a:lnTo>
                    <a:pt x="1353" y="776"/>
                  </a:lnTo>
                  <a:lnTo>
                    <a:pt x="1359" y="761"/>
                  </a:lnTo>
                  <a:lnTo>
                    <a:pt x="1360" y="744"/>
                  </a:lnTo>
                  <a:lnTo>
                    <a:pt x="1356" y="728"/>
                  </a:lnTo>
                  <a:lnTo>
                    <a:pt x="1346" y="714"/>
                  </a:lnTo>
                  <a:lnTo>
                    <a:pt x="1335" y="703"/>
                  </a:lnTo>
                  <a:lnTo>
                    <a:pt x="1321" y="698"/>
                  </a:lnTo>
                  <a:lnTo>
                    <a:pt x="1305" y="696"/>
                  </a:lnTo>
                  <a:lnTo>
                    <a:pt x="1191" y="696"/>
                  </a:lnTo>
                  <a:close/>
                  <a:moveTo>
                    <a:pt x="426" y="0"/>
                  </a:moveTo>
                  <a:lnTo>
                    <a:pt x="825" y="0"/>
                  </a:lnTo>
                  <a:lnTo>
                    <a:pt x="812" y="37"/>
                  </a:lnTo>
                  <a:lnTo>
                    <a:pt x="804" y="76"/>
                  </a:lnTo>
                  <a:lnTo>
                    <a:pt x="798" y="116"/>
                  </a:lnTo>
                  <a:lnTo>
                    <a:pt x="797" y="157"/>
                  </a:lnTo>
                  <a:lnTo>
                    <a:pt x="800" y="208"/>
                  </a:lnTo>
                  <a:lnTo>
                    <a:pt x="808" y="259"/>
                  </a:lnTo>
                  <a:lnTo>
                    <a:pt x="822" y="308"/>
                  </a:lnTo>
                  <a:lnTo>
                    <a:pt x="843" y="355"/>
                  </a:lnTo>
                  <a:lnTo>
                    <a:pt x="867" y="398"/>
                  </a:lnTo>
                  <a:lnTo>
                    <a:pt x="896" y="439"/>
                  </a:lnTo>
                  <a:lnTo>
                    <a:pt x="929" y="475"/>
                  </a:lnTo>
                  <a:lnTo>
                    <a:pt x="966" y="509"/>
                  </a:lnTo>
                  <a:lnTo>
                    <a:pt x="1007" y="537"/>
                  </a:lnTo>
                  <a:lnTo>
                    <a:pt x="1049" y="562"/>
                  </a:lnTo>
                  <a:lnTo>
                    <a:pt x="1096" y="582"/>
                  </a:lnTo>
                  <a:lnTo>
                    <a:pt x="1145" y="597"/>
                  </a:lnTo>
                  <a:lnTo>
                    <a:pt x="1196" y="605"/>
                  </a:lnTo>
                  <a:lnTo>
                    <a:pt x="1247" y="608"/>
                  </a:lnTo>
                  <a:lnTo>
                    <a:pt x="1300" y="605"/>
                  </a:lnTo>
                  <a:lnTo>
                    <a:pt x="1351" y="597"/>
                  </a:lnTo>
                  <a:lnTo>
                    <a:pt x="1400" y="582"/>
                  </a:lnTo>
                  <a:lnTo>
                    <a:pt x="1446" y="562"/>
                  </a:lnTo>
                  <a:lnTo>
                    <a:pt x="1489" y="537"/>
                  </a:lnTo>
                  <a:lnTo>
                    <a:pt x="1530" y="509"/>
                  </a:lnTo>
                  <a:lnTo>
                    <a:pt x="1567" y="475"/>
                  </a:lnTo>
                  <a:lnTo>
                    <a:pt x="1599" y="439"/>
                  </a:lnTo>
                  <a:lnTo>
                    <a:pt x="1629" y="398"/>
                  </a:lnTo>
                  <a:lnTo>
                    <a:pt x="1653" y="355"/>
                  </a:lnTo>
                  <a:lnTo>
                    <a:pt x="1672" y="308"/>
                  </a:lnTo>
                  <a:lnTo>
                    <a:pt x="1687" y="259"/>
                  </a:lnTo>
                  <a:lnTo>
                    <a:pt x="1696" y="208"/>
                  </a:lnTo>
                  <a:lnTo>
                    <a:pt x="1699" y="157"/>
                  </a:lnTo>
                  <a:lnTo>
                    <a:pt x="1697" y="116"/>
                  </a:lnTo>
                  <a:lnTo>
                    <a:pt x="1692" y="76"/>
                  </a:lnTo>
                  <a:lnTo>
                    <a:pt x="1683" y="37"/>
                  </a:lnTo>
                  <a:lnTo>
                    <a:pt x="1670" y="0"/>
                  </a:lnTo>
                  <a:lnTo>
                    <a:pt x="2070" y="0"/>
                  </a:lnTo>
                  <a:lnTo>
                    <a:pt x="2115" y="2"/>
                  </a:lnTo>
                  <a:lnTo>
                    <a:pt x="2159" y="9"/>
                  </a:lnTo>
                  <a:lnTo>
                    <a:pt x="2202" y="21"/>
                  </a:lnTo>
                  <a:lnTo>
                    <a:pt x="2244" y="36"/>
                  </a:lnTo>
                  <a:lnTo>
                    <a:pt x="2283" y="57"/>
                  </a:lnTo>
                  <a:lnTo>
                    <a:pt x="2320" y="81"/>
                  </a:lnTo>
                  <a:lnTo>
                    <a:pt x="2356" y="110"/>
                  </a:lnTo>
                  <a:lnTo>
                    <a:pt x="2387" y="141"/>
                  </a:lnTo>
                  <a:lnTo>
                    <a:pt x="2416" y="177"/>
                  </a:lnTo>
                  <a:lnTo>
                    <a:pt x="2440" y="215"/>
                  </a:lnTo>
                  <a:lnTo>
                    <a:pt x="2459" y="254"/>
                  </a:lnTo>
                  <a:lnTo>
                    <a:pt x="2476" y="296"/>
                  </a:lnTo>
                  <a:lnTo>
                    <a:pt x="2487" y="339"/>
                  </a:lnTo>
                  <a:lnTo>
                    <a:pt x="2494" y="384"/>
                  </a:lnTo>
                  <a:lnTo>
                    <a:pt x="2496" y="428"/>
                  </a:lnTo>
                  <a:lnTo>
                    <a:pt x="2493" y="473"/>
                  </a:lnTo>
                  <a:lnTo>
                    <a:pt x="2340" y="1879"/>
                  </a:lnTo>
                  <a:lnTo>
                    <a:pt x="2071" y="1879"/>
                  </a:lnTo>
                  <a:lnTo>
                    <a:pt x="2071" y="1229"/>
                  </a:lnTo>
                  <a:lnTo>
                    <a:pt x="2068" y="1182"/>
                  </a:lnTo>
                  <a:lnTo>
                    <a:pt x="2061" y="1135"/>
                  </a:lnTo>
                  <a:lnTo>
                    <a:pt x="2049" y="1091"/>
                  </a:lnTo>
                  <a:lnTo>
                    <a:pt x="2032" y="1048"/>
                  </a:lnTo>
                  <a:lnTo>
                    <a:pt x="2012" y="1006"/>
                  </a:lnTo>
                  <a:lnTo>
                    <a:pt x="1987" y="968"/>
                  </a:lnTo>
                  <a:lnTo>
                    <a:pt x="1958" y="932"/>
                  </a:lnTo>
                  <a:lnTo>
                    <a:pt x="1926" y="899"/>
                  </a:lnTo>
                  <a:lnTo>
                    <a:pt x="1890" y="871"/>
                  </a:lnTo>
                  <a:lnTo>
                    <a:pt x="1851" y="844"/>
                  </a:lnTo>
                  <a:lnTo>
                    <a:pt x="1810" y="823"/>
                  </a:lnTo>
                  <a:lnTo>
                    <a:pt x="1766" y="805"/>
                  </a:lnTo>
                  <a:lnTo>
                    <a:pt x="1763" y="804"/>
                  </a:lnTo>
                  <a:lnTo>
                    <a:pt x="1756" y="802"/>
                  </a:lnTo>
                  <a:lnTo>
                    <a:pt x="1745" y="798"/>
                  </a:lnTo>
                  <a:lnTo>
                    <a:pt x="1730" y="794"/>
                  </a:lnTo>
                  <a:lnTo>
                    <a:pt x="1715" y="790"/>
                  </a:lnTo>
                  <a:lnTo>
                    <a:pt x="1699" y="785"/>
                  </a:lnTo>
                  <a:lnTo>
                    <a:pt x="1683" y="780"/>
                  </a:lnTo>
                  <a:lnTo>
                    <a:pt x="1667" y="775"/>
                  </a:lnTo>
                  <a:lnTo>
                    <a:pt x="1653" y="771"/>
                  </a:lnTo>
                  <a:lnTo>
                    <a:pt x="1642" y="768"/>
                  </a:lnTo>
                  <a:lnTo>
                    <a:pt x="1635" y="765"/>
                  </a:lnTo>
                  <a:lnTo>
                    <a:pt x="1633" y="765"/>
                  </a:lnTo>
                  <a:lnTo>
                    <a:pt x="1612" y="761"/>
                  </a:lnTo>
                  <a:lnTo>
                    <a:pt x="1593" y="763"/>
                  </a:lnTo>
                  <a:lnTo>
                    <a:pt x="1574" y="769"/>
                  </a:lnTo>
                  <a:lnTo>
                    <a:pt x="1558" y="780"/>
                  </a:lnTo>
                  <a:lnTo>
                    <a:pt x="1544" y="794"/>
                  </a:lnTo>
                  <a:lnTo>
                    <a:pt x="1535" y="812"/>
                  </a:lnTo>
                  <a:lnTo>
                    <a:pt x="1247" y="1539"/>
                  </a:lnTo>
                  <a:lnTo>
                    <a:pt x="960" y="812"/>
                  </a:lnTo>
                  <a:lnTo>
                    <a:pt x="951" y="794"/>
                  </a:lnTo>
                  <a:lnTo>
                    <a:pt x="937" y="780"/>
                  </a:lnTo>
                  <a:lnTo>
                    <a:pt x="921" y="769"/>
                  </a:lnTo>
                  <a:lnTo>
                    <a:pt x="903" y="763"/>
                  </a:lnTo>
                  <a:lnTo>
                    <a:pt x="883" y="761"/>
                  </a:lnTo>
                  <a:lnTo>
                    <a:pt x="863" y="765"/>
                  </a:lnTo>
                  <a:lnTo>
                    <a:pt x="860" y="765"/>
                  </a:lnTo>
                  <a:lnTo>
                    <a:pt x="853" y="768"/>
                  </a:lnTo>
                  <a:lnTo>
                    <a:pt x="842" y="771"/>
                  </a:lnTo>
                  <a:lnTo>
                    <a:pt x="829" y="775"/>
                  </a:lnTo>
                  <a:lnTo>
                    <a:pt x="813" y="780"/>
                  </a:lnTo>
                  <a:lnTo>
                    <a:pt x="796" y="785"/>
                  </a:lnTo>
                  <a:lnTo>
                    <a:pt x="780" y="790"/>
                  </a:lnTo>
                  <a:lnTo>
                    <a:pt x="765" y="794"/>
                  </a:lnTo>
                  <a:lnTo>
                    <a:pt x="750" y="798"/>
                  </a:lnTo>
                  <a:lnTo>
                    <a:pt x="740" y="802"/>
                  </a:lnTo>
                  <a:lnTo>
                    <a:pt x="732" y="804"/>
                  </a:lnTo>
                  <a:lnTo>
                    <a:pt x="730" y="805"/>
                  </a:lnTo>
                  <a:lnTo>
                    <a:pt x="685" y="823"/>
                  </a:lnTo>
                  <a:lnTo>
                    <a:pt x="644" y="844"/>
                  </a:lnTo>
                  <a:lnTo>
                    <a:pt x="605" y="871"/>
                  </a:lnTo>
                  <a:lnTo>
                    <a:pt x="569" y="899"/>
                  </a:lnTo>
                  <a:lnTo>
                    <a:pt x="537" y="932"/>
                  </a:lnTo>
                  <a:lnTo>
                    <a:pt x="508" y="968"/>
                  </a:lnTo>
                  <a:lnTo>
                    <a:pt x="484" y="1006"/>
                  </a:lnTo>
                  <a:lnTo>
                    <a:pt x="463" y="1048"/>
                  </a:lnTo>
                  <a:lnTo>
                    <a:pt x="446" y="1091"/>
                  </a:lnTo>
                  <a:lnTo>
                    <a:pt x="434" y="1135"/>
                  </a:lnTo>
                  <a:lnTo>
                    <a:pt x="427" y="1182"/>
                  </a:lnTo>
                  <a:lnTo>
                    <a:pt x="424" y="1229"/>
                  </a:lnTo>
                  <a:lnTo>
                    <a:pt x="424" y="1879"/>
                  </a:lnTo>
                  <a:lnTo>
                    <a:pt x="155" y="1879"/>
                  </a:lnTo>
                  <a:lnTo>
                    <a:pt x="2" y="473"/>
                  </a:lnTo>
                  <a:lnTo>
                    <a:pt x="0" y="428"/>
                  </a:lnTo>
                  <a:lnTo>
                    <a:pt x="2" y="384"/>
                  </a:lnTo>
                  <a:lnTo>
                    <a:pt x="8" y="339"/>
                  </a:lnTo>
                  <a:lnTo>
                    <a:pt x="20" y="296"/>
                  </a:lnTo>
                  <a:lnTo>
                    <a:pt x="36" y="254"/>
                  </a:lnTo>
                  <a:lnTo>
                    <a:pt x="56" y="215"/>
                  </a:lnTo>
                  <a:lnTo>
                    <a:pt x="80" y="177"/>
                  </a:lnTo>
                  <a:lnTo>
                    <a:pt x="109" y="141"/>
                  </a:lnTo>
                  <a:lnTo>
                    <a:pt x="140" y="110"/>
                  </a:lnTo>
                  <a:lnTo>
                    <a:pt x="175" y="81"/>
                  </a:lnTo>
                  <a:lnTo>
                    <a:pt x="212" y="57"/>
                  </a:lnTo>
                  <a:lnTo>
                    <a:pt x="252" y="36"/>
                  </a:lnTo>
                  <a:lnTo>
                    <a:pt x="294" y="21"/>
                  </a:lnTo>
                  <a:lnTo>
                    <a:pt x="337" y="9"/>
                  </a:lnTo>
                  <a:lnTo>
                    <a:pt x="380" y="2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39"/>
          <p:cNvGrpSpPr/>
          <p:nvPr/>
        </p:nvGrpSpPr>
        <p:grpSpPr>
          <a:xfrm>
            <a:off x="5000724" y="5635765"/>
            <a:ext cx="573292" cy="381866"/>
            <a:chOff x="328613" y="6127750"/>
            <a:chExt cx="287337" cy="284163"/>
          </a:xfrm>
          <a:solidFill>
            <a:srgbClr val="0070C0"/>
          </a:solidFill>
        </p:grpSpPr>
        <p:sp>
          <p:nvSpPr>
            <p:cNvPr id="141" name="Freeform 1282"/>
            <p:cNvSpPr>
              <a:spLocks/>
            </p:cNvSpPr>
            <p:nvPr/>
          </p:nvSpPr>
          <p:spPr bwMode="auto">
            <a:xfrm>
              <a:off x="457200" y="6127750"/>
              <a:ext cx="46037" cy="46038"/>
            </a:xfrm>
            <a:custGeom>
              <a:avLst/>
              <a:gdLst>
                <a:gd name="T0" fmla="*/ 273 w 547"/>
                <a:gd name="T1" fmla="*/ 0 h 552"/>
                <a:gd name="T2" fmla="*/ 314 w 547"/>
                <a:gd name="T3" fmla="*/ 4 h 552"/>
                <a:gd name="T4" fmla="*/ 352 w 547"/>
                <a:gd name="T5" fmla="*/ 12 h 552"/>
                <a:gd name="T6" fmla="*/ 389 w 547"/>
                <a:gd name="T7" fmla="*/ 26 h 552"/>
                <a:gd name="T8" fmla="*/ 423 w 547"/>
                <a:gd name="T9" fmla="*/ 44 h 552"/>
                <a:gd name="T10" fmla="*/ 454 w 547"/>
                <a:gd name="T11" fmla="*/ 67 h 552"/>
                <a:gd name="T12" fmla="*/ 481 w 547"/>
                <a:gd name="T13" fmla="*/ 95 h 552"/>
                <a:gd name="T14" fmla="*/ 504 w 547"/>
                <a:gd name="T15" fmla="*/ 126 h 552"/>
                <a:gd name="T16" fmla="*/ 522 w 547"/>
                <a:gd name="T17" fmla="*/ 160 h 552"/>
                <a:gd name="T18" fmla="*/ 536 w 547"/>
                <a:gd name="T19" fmla="*/ 196 h 552"/>
                <a:gd name="T20" fmla="*/ 544 w 547"/>
                <a:gd name="T21" fmla="*/ 235 h 552"/>
                <a:gd name="T22" fmla="*/ 547 w 547"/>
                <a:gd name="T23" fmla="*/ 276 h 552"/>
                <a:gd name="T24" fmla="*/ 544 w 547"/>
                <a:gd name="T25" fmla="*/ 317 h 552"/>
                <a:gd name="T26" fmla="*/ 536 w 547"/>
                <a:gd name="T27" fmla="*/ 356 h 552"/>
                <a:gd name="T28" fmla="*/ 522 w 547"/>
                <a:gd name="T29" fmla="*/ 392 h 552"/>
                <a:gd name="T30" fmla="*/ 504 w 547"/>
                <a:gd name="T31" fmla="*/ 426 h 552"/>
                <a:gd name="T32" fmla="*/ 481 w 547"/>
                <a:gd name="T33" fmla="*/ 456 h 552"/>
                <a:gd name="T34" fmla="*/ 454 w 547"/>
                <a:gd name="T35" fmla="*/ 484 h 552"/>
                <a:gd name="T36" fmla="*/ 423 w 547"/>
                <a:gd name="T37" fmla="*/ 507 h 552"/>
                <a:gd name="T38" fmla="*/ 389 w 547"/>
                <a:gd name="T39" fmla="*/ 525 h 552"/>
                <a:gd name="T40" fmla="*/ 352 w 547"/>
                <a:gd name="T41" fmla="*/ 539 h 552"/>
                <a:gd name="T42" fmla="*/ 314 w 547"/>
                <a:gd name="T43" fmla="*/ 549 h 552"/>
                <a:gd name="T44" fmla="*/ 273 w 547"/>
                <a:gd name="T45" fmla="*/ 552 h 552"/>
                <a:gd name="T46" fmla="*/ 234 w 547"/>
                <a:gd name="T47" fmla="*/ 549 h 552"/>
                <a:gd name="T48" fmla="*/ 195 w 547"/>
                <a:gd name="T49" fmla="*/ 539 h 552"/>
                <a:gd name="T50" fmla="*/ 159 w 547"/>
                <a:gd name="T51" fmla="*/ 525 h 552"/>
                <a:gd name="T52" fmla="*/ 124 w 547"/>
                <a:gd name="T53" fmla="*/ 507 h 552"/>
                <a:gd name="T54" fmla="*/ 94 w 547"/>
                <a:gd name="T55" fmla="*/ 484 h 552"/>
                <a:gd name="T56" fmla="*/ 67 w 547"/>
                <a:gd name="T57" fmla="*/ 456 h 552"/>
                <a:gd name="T58" fmla="*/ 44 w 547"/>
                <a:gd name="T59" fmla="*/ 426 h 552"/>
                <a:gd name="T60" fmla="*/ 25 w 547"/>
                <a:gd name="T61" fmla="*/ 392 h 552"/>
                <a:gd name="T62" fmla="*/ 12 w 547"/>
                <a:gd name="T63" fmla="*/ 356 h 552"/>
                <a:gd name="T64" fmla="*/ 2 w 547"/>
                <a:gd name="T65" fmla="*/ 317 h 552"/>
                <a:gd name="T66" fmla="*/ 0 w 547"/>
                <a:gd name="T67" fmla="*/ 276 h 552"/>
                <a:gd name="T68" fmla="*/ 2 w 547"/>
                <a:gd name="T69" fmla="*/ 235 h 552"/>
                <a:gd name="T70" fmla="*/ 12 w 547"/>
                <a:gd name="T71" fmla="*/ 196 h 552"/>
                <a:gd name="T72" fmla="*/ 25 w 547"/>
                <a:gd name="T73" fmla="*/ 160 h 552"/>
                <a:gd name="T74" fmla="*/ 44 w 547"/>
                <a:gd name="T75" fmla="*/ 126 h 552"/>
                <a:gd name="T76" fmla="*/ 67 w 547"/>
                <a:gd name="T77" fmla="*/ 95 h 552"/>
                <a:gd name="T78" fmla="*/ 94 w 547"/>
                <a:gd name="T79" fmla="*/ 67 h 552"/>
                <a:gd name="T80" fmla="*/ 124 w 547"/>
                <a:gd name="T81" fmla="*/ 44 h 552"/>
                <a:gd name="T82" fmla="*/ 159 w 547"/>
                <a:gd name="T83" fmla="*/ 26 h 552"/>
                <a:gd name="T84" fmla="*/ 195 w 547"/>
                <a:gd name="T85" fmla="*/ 12 h 552"/>
                <a:gd name="T86" fmla="*/ 234 w 547"/>
                <a:gd name="T87" fmla="*/ 4 h 552"/>
                <a:gd name="T88" fmla="*/ 273 w 547"/>
                <a:gd name="T8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7" h="552">
                  <a:moveTo>
                    <a:pt x="273" y="0"/>
                  </a:moveTo>
                  <a:lnTo>
                    <a:pt x="314" y="4"/>
                  </a:lnTo>
                  <a:lnTo>
                    <a:pt x="352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5"/>
                  </a:lnTo>
                  <a:lnTo>
                    <a:pt x="504" y="126"/>
                  </a:lnTo>
                  <a:lnTo>
                    <a:pt x="522" y="160"/>
                  </a:lnTo>
                  <a:lnTo>
                    <a:pt x="536" y="196"/>
                  </a:lnTo>
                  <a:lnTo>
                    <a:pt x="544" y="235"/>
                  </a:lnTo>
                  <a:lnTo>
                    <a:pt x="547" y="276"/>
                  </a:lnTo>
                  <a:lnTo>
                    <a:pt x="544" y="317"/>
                  </a:lnTo>
                  <a:lnTo>
                    <a:pt x="536" y="356"/>
                  </a:lnTo>
                  <a:lnTo>
                    <a:pt x="522" y="392"/>
                  </a:lnTo>
                  <a:lnTo>
                    <a:pt x="504" y="426"/>
                  </a:lnTo>
                  <a:lnTo>
                    <a:pt x="481" y="456"/>
                  </a:lnTo>
                  <a:lnTo>
                    <a:pt x="454" y="484"/>
                  </a:lnTo>
                  <a:lnTo>
                    <a:pt x="423" y="507"/>
                  </a:lnTo>
                  <a:lnTo>
                    <a:pt x="389" y="525"/>
                  </a:lnTo>
                  <a:lnTo>
                    <a:pt x="352" y="539"/>
                  </a:lnTo>
                  <a:lnTo>
                    <a:pt x="314" y="549"/>
                  </a:lnTo>
                  <a:lnTo>
                    <a:pt x="273" y="552"/>
                  </a:lnTo>
                  <a:lnTo>
                    <a:pt x="234" y="549"/>
                  </a:lnTo>
                  <a:lnTo>
                    <a:pt x="195" y="539"/>
                  </a:lnTo>
                  <a:lnTo>
                    <a:pt x="159" y="525"/>
                  </a:lnTo>
                  <a:lnTo>
                    <a:pt x="124" y="507"/>
                  </a:lnTo>
                  <a:lnTo>
                    <a:pt x="94" y="484"/>
                  </a:lnTo>
                  <a:lnTo>
                    <a:pt x="67" y="456"/>
                  </a:lnTo>
                  <a:lnTo>
                    <a:pt x="44" y="426"/>
                  </a:lnTo>
                  <a:lnTo>
                    <a:pt x="25" y="392"/>
                  </a:lnTo>
                  <a:lnTo>
                    <a:pt x="12" y="356"/>
                  </a:lnTo>
                  <a:lnTo>
                    <a:pt x="2" y="317"/>
                  </a:lnTo>
                  <a:lnTo>
                    <a:pt x="0" y="276"/>
                  </a:lnTo>
                  <a:lnTo>
                    <a:pt x="2" y="235"/>
                  </a:lnTo>
                  <a:lnTo>
                    <a:pt x="12" y="196"/>
                  </a:lnTo>
                  <a:lnTo>
                    <a:pt x="25" y="160"/>
                  </a:lnTo>
                  <a:lnTo>
                    <a:pt x="44" y="126"/>
                  </a:lnTo>
                  <a:lnTo>
                    <a:pt x="67" y="95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5" y="12"/>
                  </a:lnTo>
                  <a:lnTo>
                    <a:pt x="234" y="4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83"/>
            <p:cNvSpPr>
              <a:spLocks/>
            </p:cNvSpPr>
            <p:nvPr/>
          </p:nvSpPr>
          <p:spPr bwMode="auto">
            <a:xfrm>
              <a:off x="512763" y="6308725"/>
              <a:ext cx="25400" cy="17463"/>
            </a:xfrm>
            <a:custGeom>
              <a:avLst/>
              <a:gdLst>
                <a:gd name="T0" fmla="*/ 281 w 307"/>
                <a:gd name="T1" fmla="*/ 0 h 194"/>
                <a:gd name="T2" fmla="*/ 293 w 307"/>
                <a:gd name="T3" fmla="*/ 8 h 194"/>
                <a:gd name="T4" fmla="*/ 301 w 307"/>
                <a:gd name="T5" fmla="*/ 18 h 194"/>
                <a:gd name="T6" fmla="*/ 306 w 307"/>
                <a:gd name="T7" fmla="*/ 32 h 194"/>
                <a:gd name="T8" fmla="*/ 307 w 307"/>
                <a:gd name="T9" fmla="*/ 46 h 194"/>
                <a:gd name="T10" fmla="*/ 307 w 307"/>
                <a:gd name="T11" fmla="*/ 194 h 194"/>
                <a:gd name="T12" fmla="*/ 26 w 307"/>
                <a:gd name="T13" fmla="*/ 162 h 194"/>
                <a:gd name="T14" fmla="*/ 0 w 307"/>
                <a:gd name="T15" fmla="*/ 161 h 194"/>
                <a:gd name="T16" fmla="*/ 0 w 307"/>
                <a:gd name="T17" fmla="*/ 143 h 194"/>
                <a:gd name="T18" fmla="*/ 98 w 307"/>
                <a:gd name="T19" fmla="*/ 143 h 194"/>
                <a:gd name="T20" fmla="*/ 131 w 307"/>
                <a:gd name="T21" fmla="*/ 141 h 194"/>
                <a:gd name="T22" fmla="*/ 162 w 307"/>
                <a:gd name="T23" fmla="*/ 133 h 194"/>
                <a:gd name="T24" fmla="*/ 190 w 307"/>
                <a:gd name="T25" fmla="*/ 120 h 194"/>
                <a:gd name="T26" fmla="*/ 216 w 307"/>
                <a:gd name="T27" fmla="*/ 102 h 194"/>
                <a:gd name="T28" fmla="*/ 239 w 307"/>
                <a:gd name="T29" fmla="*/ 81 h 194"/>
                <a:gd name="T30" fmla="*/ 257 w 307"/>
                <a:gd name="T31" fmla="*/ 57 h 194"/>
                <a:gd name="T32" fmla="*/ 272 w 307"/>
                <a:gd name="T33" fmla="*/ 29 h 194"/>
                <a:gd name="T34" fmla="*/ 281 w 307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194">
                  <a:moveTo>
                    <a:pt x="281" y="0"/>
                  </a:moveTo>
                  <a:lnTo>
                    <a:pt x="293" y="8"/>
                  </a:lnTo>
                  <a:lnTo>
                    <a:pt x="301" y="18"/>
                  </a:lnTo>
                  <a:lnTo>
                    <a:pt x="306" y="32"/>
                  </a:lnTo>
                  <a:lnTo>
                    <a:pt x="307" y="46"/>
                  </a:lnTo>
                  <a:lnTo>
                    <a:pt x="307" y="194"/>
                  </a:lnTo>
                  <a:lnTo>
                    <a:pt x="26" y="162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98" y="143"/>
                  </a:lnTo>
                  <a:lnTo>
                    <a:pt x="131" y="141"/>
                  </a:lnTo>
                  <a:lnTo>
                    <a:pt x="162" y="133"/>
                  </a:lnTo>
                  <a:lnTo>
                    <a:pt x="190" y="120"/>
                  </a:lnTo>
                  <a:lnTo>
                    <a:pt x="216" y="102"/>
                  </a:lnTo>
                  <a:lnTo>
                    <a:pt x="239" y="81"/>
                  </a:lnTo>
                  <a:lnTo>
                    <a:pt x="257" y="57"/>
                  </a:lnTo>
                  <a:lnTo>
                    <a:pt x="272" y="29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4"/>
            <p:cNvSpPr>
              <a:spLocks/>
            </p:cNvSpPr>
            <p:nvPr/>
          </p:nvSpPr>
          <p:spPr bwMode="auto">
            <a:xfrm>
              <a:off x="423863" y="6181725"/>
              <a:ext cx="112712" cy="107950"/>
            </a:xfrm>
            <a:custGeom>
              <a:avLst/>
              <a:gdLst>
                <a:gd name="T0" fmla="*/ 463 w 1342"/>
                <a:gd name="T1" fmla="*/ 11 h 1289"/>
                <a:gd name="T2" fmla="*/ 486 w 1342"/>
                <a:gd name="T3" fmla="*/ 74 h 1289"/>
                <a:gd name="T4" fmla="*/ 518 w 1342"/>
                <a:gd name="T5" fmla="*/ 166 h 1289"/>
                <a:gd name="T6" fmla="*/ 555 w 1342"/>
                <a:gd name="T7" fmla="*/ 267 h 1289"/>
                <a:gd name="T8" fmla="*/ 587 w 1342"/>
                <a:gd name="T9" fmla="*/ 358 h 1289"/>
                <a:gd name="T10" fmla="*/ 609 w 1342"/>
                <a:gd name="T11" fmla="*/ 420 h 1289"/>
                <a:gd name="T12" fmla="*/ 577 w 1342"/>
                <a:gd name="T13" fmla="*/ 234 h 1289"/>
                <a:gd name="T14" fmla="*/ 638 w 1342"/>
                <a:gd name="T15" fmla="*/ 113 h 1289"/>
                <a:gd name="T16" fmla="*/ 591 w 1342"/>
                <a:gd name="T17" fmla="*/ 9 h 1289"/>
                <a:gd name="T18" fmla="*/ 604 w 1342"/>
                <a:gd name="T19" fmla="*/ 1 h 1289"/>
                <a:gd name="T20" fmla="*/ 742 w 1342"/>
                <a:gd name="T21" fmla="*/ 1 h 1289"/>
                <a:gd name="T22" fmla="*/ 754 w 1342"/>
                <a:gd name="T23" fmla="*/ 9 h 1289"/>
                <a:gd name="T24" fmla="*/ 707 w 1342"/>
                <a:gd name="T25" fmla="*/ 113 h 1289"/>
                <a:gd name="T26" fmla="*/ 767 w 1342"/>
                <a:gd name="T27" fmla="*/ 234 h 1289"/>
                <a:gd name="T28" fmla="*/ 732 w 1342"/>
                <a:gd name="T29" fmla="*/ 419 h 1289"/>
                <a:gd name="T30" fmla="*/ 755 w 1342"/>
                <a:gd name="T31" fmla="*/ 356 h 1289"/>
                <a:gd name="T32" fmla="*/ 789 w 1342"/>
                <a:gd name="T33" fmla="*/ 265 h 1289"/>
                <a:gd name="T34" fmla="*/ 827 w 1342"/>
                <a:gd name="T35" fmla="*/ 164 h 1289"/>
                <a:gd name="T36" fmla="*/ 860 w 1342"/>
                <a:gd name="T37" fmla="*/ 73 h 1289"/>
                <a:gd name="T38" fmla="*/ 883 w 1342"/>
                <a:gd name="T39" fmla="*/ 11 h 1289"/>
                <a:gd name="T40" fmla="*/ 1068 w 1342"/>
                <a:gd name="T41" fmla="*/ 3 h 1289"/>
                <a:gd name="T42" fmla="*/ 1184 w 1342"/>
                <a:gd name="T43" fmla="*/ 43 h 1289"/>
                <a:gd name="T44" fmla="*/ 1274 w 1342"/>
                <a:gd name="T45" fmla="*/ 122 h 1289"/>
                <a:gd name="T46" fmla="*/ 1328 w 1342"/>
                <a:gd name="T47" fmla="*/ 230 h 1289"/>
                <a:gd name="T48" fmla="*/ 1342 w 1342"/>
                <a:gd name="T49" fmla="*/ 878 h 1289"/>
                <a:gd name="T50" fmla="*/ 1232 w 1342"/>
                <a:gd name="T51" fmla="*/ 811 h 1289"/>
                <a:gd name="T52" fmla="*/ 1159 w 1342"/>
                <a:gd name="T53" fmla="*/ 766 h 1289"/>
                <a:gd name="T54" fmla="*/ 1114 w 1342"/>
                <a:gd name="T55" fmla="*/ 738 h 1289"/>
                <a:gd name="T56" fmla="*/ 1090 w 1342"/>
                <a:gd name="T57" fmla="*/ 724 h 1289"/>
                <a:gd name="T58" fmla="*/ 1081 w 1342"/>
                <a:gd name="T59" fmla="*/ 718 h 1289"/>
                <a:gd name="T60" fmla="*/ 1079 w 1342"/>
                <a:gd name="T61" fmla="*/ 717 h 1289"/>
                <a:gd name="T62" fmla="*/ 1075 w 1342"/>
                <a:gd name="T63" fmla="*/ 314 h 1289"/>
                <a:gd name="T64" fmla="*/ 1058 w 1342"/>
                <a:gd name="T65" fmla="*/ 289 h 1289"/>
                <a:gd name="T66" fmla="*/ 1028 w 1342"/>
                <a:gd name="T67" fmla="*/ 295 h 1289"/>
                <a:gd name="T68" fmla="*/ 1019 w 1342"/>
                <a:gd name="T69" fmla="*/ 402 h 1289"/>
                <a:gd name="T70" fmla="*/ 1019 w 1342"/>
                <a:gd name="T71" fmla="*/ 627 h 1289"/>
                <a:gd name="T72" fmla="*/ 959 w 1342"/>
                <a:gd name="T73" fmla="*/ 686 h 1289"/>
                <a:gd name="T74" fmla="*/ 871 w 1342"/>
                <a:gd name="T75" fmla="*/ 708 h 1289"/>
                <a:gd name="T76" fmla="*/ 798 w 1342"/>
                <a:gd name="T77" fmla="*/ 766 h 1289"/>
                <a:gd name="T78" fmla="*/ 755 w 1342"/>
                <a:gd name="T79" fmla="*/ 852 h 1289"/>
                <a:gd name="T80" fmla="*/ 751 w 1342"/>
                <a:gd name="T81" fmla="*/ 944 h 1289"/>
                <a:gd name="T82" fmla="*/ 785 w 1342"/>
                <a:gd name="T83" fmla="*/ 1030 h 1289"/>
                <a:gd name="T84" fmla="*/ 854 w 1342"/>
                <a:gd name="T85" fmla="*/ 1096 h 1289"/>
                <a:gd name="T86" fmla="*/ 1021 w 1342"/>
                <a:gd name="T87" fmla="*/ 1248 h 1289"/>
                <a:gd name="T88" fmla="*/ 380 w 1342"/>
                <a:gd name="T89" fmla="*/ 1289 h 1289"/>
                <a:gd name="T90" fmla="*/ 357 w 1342"/>
                <a:gd name="T91" fmla="*/ 1196 h 1289"/>
                <a:gd name="T92" fmla="*/ 319 w 1342"/>
                <a:gd name="T93" fmla="*/ 314 h 1289"/>
                <a:gd name="T94" fmla="*/ 304 w 1342"/>
                <a:gd name="T95" fmla="*/ 291 h 1289"/>
                <a:gd name="T96" fmla="*/ 276 w 1342"/>
                <a:gd name="T97" fmla="*/ 296 h 1289"/>
                <a:gd name="T98" fmla="*/ 265 w 1342"/>
                <a:gd name="T99" fmla="*/ 1102 h 1289"/>
                <a:gd name="T100" fmla="*/ 178 w 1342"/>
                <a:gd name="T101" fmla="*/ 1076 h 1289"/>
                <a:gd name="T102" fmla="*/ 4 w 1342"/>
                <a:gd name="T103" fmla="*/ 313 h 1289"/>
                <a:gd name="T104" fmla="*/ 29 w 1342"/>
                <a:gd name="T105" fmla="*/ 191 h 1289"/>
                <a:gd name="T106" fmla="*/ 96 w 1342"/>
                <a:gd name="T107" fmla="*/ 92 h 1289"/>
                <a:gd name="T108" fmla="*/ 196 w 1342"/>
                <a:gd name="T109" fmla="*/ 25 h 1289"/>
                <a:gd name="T110" fmla="*/ 317 w 1342"/>
                <a:gd name="T111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2" h="1289">
                  <a:moveTo>
                    <a:pt x="317" y="0"/>
                  </a:moveTo>
                  <a:lnTo>
                    <a:pt x="459" y="0"/>
                  </a:lnTo>
                  <a:lnTo>
                    <a:pt x="463" y="11"/>
                  </a:lnTo>
                  <a:lnTo>
                    <a:pt x="469" y="28"/>
                  </a:lnTo>
                  <a:lnTo>
                    <a:pt x="476" y="49"/>
                  </a:lnTo>
                  <a:lnTo>
                    <a:pt x="486" y="74"/>
                  </a:lnTo>
                  <a:lnTo>
                    <a:pt x="495" y="102"/>
                  </a:lnTo>
                  <a:lnTo>
                    <a:pt x="507" y="134"/>
                  </a:lnTo>
                  <a:lnTo>
                    <a:pt x="518" y="166"/>
                  </a:lnTo>
                  <a:lnTo>
                    <a:pt x="531" y="200"/>
                  </a:lnTo>
                  <a:lnTo>
                    <a:pt x="542" y="233"/>
                  </a:lnTo>
                  <a:lnTo>
                    <a:pt x="555" y="267"/>
                  </a:lnTo>
                  <a:lnTo>
                    <a:pt x="566" y="299"/>
                  </a:lnTo>
                  <a:lnTo>
                    <a:pt x="576" y="330"/>
                  </a:lnTo>
                  <a:lnTo>
                    <a:pt x="587" y="358"/>
                  </a:lnTo>
                  <a:lnTo>
                    <a:pt x="596" y="383"/>
                  </a:lnTo>
                  <a:lnTo>
                    <a:pt x="604" y="404"/>
                  </a:lnTo>
                  <a:lnTo>
                    <a:pt x="609" y="420"/>
                  </a:lnTo>
                  <a:lnTo>
                    <a:pt x="613" y="430"/>
                  </a:lnTo>
                  <a:lnTo>
                    <a:pt x="580" y="247"/>
                  </a:lnTo>
                  <a:lnTo>
                    <a:pt x="577" y="234"/>
                  </a:lnTo>
                  <a:lnTo>
                    <a:pt x="581" y="222"/>
                  </a:lnTo>
                  <a:lnTo>
                    <a:pt x="585" y="210"/>
                  </a:lnTo>
                  <a:lnTo>
                    <a:pt x="638" y="113"/>
                  </a:lnTo>
                  <a:lnTo>
                    <a:pt x="591" y="29"/>
                  </a:lnTo>
                  <a:lnTo>
                    <a:pt x="589" y="20"/>
                  </a:lnTo>
                  <a:lnTo>
                    <a:pt x="591" y="9"/>
                  </a:lnTo>
                  <a:lnTo>
                    <a:pt x="594" y="6"/>
                  </a:lnTo>
                  <a:lnTo>
                    <a:pt x="598" y="3"/>
                  </a:lnTo>
                  <a:lnTo>
                    <a:pt x="604" y="1"/>
                  </a:lnTo>
                  <a:lnTo>
                    <a:pt x="608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7" y="3"/>
                  </a:lnTo>
                  <a:lnTo>
                    <a:pt x="750" y="6"/>
                  </a:lnTo>
                  <a:lnTo>
                    <a:pt x="754" y="9"/>
                  </a:lnTo>
                  <a:lnTo>
                    <a:pt x="757" y="20"/>
                  </a:lnTo>
                  <a:lnTo>
                    <a:pt x="755" y="29"/>
                  </a:lnTo>
                  <a:lnTo>
                    <a:pt x="707" y="113"/>
                  </a:lnTo>
                  <a:lnTo>
                    <a:pt x="760" y="209"/>
                  </a:lnTo>
                  <a:lnTo>
                    <a:pt x="765" y="222"/>
                  </a:lnTo>
                  <a:lnTo>
                    <a:pt x="767" y="234"/>
                  </a:lnTo>
                  <a:lnTo>
                    <a:pt x="766" y="248"/>
                  </a:lnTo>
                  <a:lnTo>
                    <a:pt x="728" y="430"/>
                  </a:lnTo>
                  <a:lnTo>
                    <a:pt x="732" y="419"/>
                  </a:lnTo>
                  <a:lnTo>
                    <a:pt x="738" y="402"/>
                  </a:lnTo>
                  <a:lnTo>
                    <a:pt x="745" y="381"/>
                  </a:lnTo>
                  <a:lnTo>
                    <a:pt x="755" y="356"/>
                  </a:lnTo>
                  <a:lnTo>
                    <a:pt x="765" y="328"/>
                  </a:lnTo>
                  <a:lnTo>
                    <a:pt x="777" y="297"/>
                  </a:lnTo>
                  <a:lnTo>
                    <a:pt x="789" y="265"/>
                  </a:lnTo>
                  <a:lnTo>
                    <a:pt x="802" y="231"/>
                  </a:lnTo>
                  <a:lnTo>
                    <a:pt x="814" y="197"/>
                  </a:lnTo>
                  <a:lnTo>
                    <a:pt x="827" y="164"/>
                  </a:lnTo>
                  <a:lnTo>
                    <a:pt x="838" y="132"/>
                  </a:lnTo>
                  <a:lnTo>
                    <a:pt x="849" y="101"/>
                  </a:lnTo>
                  <a:lnTo>
                    <a:pt x="860" y="73"/>
                  </a:lnTo>
                  <a:lnTo>
                    <a:pt x="869" y="48"/>
                  </a:lnTo>
                  <a:lnTo>
                    <a:pt x="877" y="27"/>
                  </a:lnTo>
                  <a:lnTo>
                    <a:pt x="883" y="11"/>
                  </a:lnTo>
                  <a:lnTo>
                    <a:pt x="887" y="0"/>
                  </a:lnTo>
                  <a:lnTo>
                    <a:pt x="1027" y="0"/>
                  </a:lnTo>
                  <a:lnTo>
                    <a:pt x="1068" y="3"/>
                  </a:lnTo>
                  <a:lnTo>
                    <a:pt x="1109" y="11"/>
                  </a:lnTo>
                  <a:lnTo>
                    <a:pt x="1147" y="25"/>
                  </a:lnTo>
                  <a:lnTo>
                    <a:pt x="1184" y="43"/>
                  </a:lnTo>
                  <a:lnTo>
                    <a:pt x="1217" y="66"/>
                  </a:lnTo>
                  <a:lnTo>
                    <a:pt x="1246" y="92"/>
                  </a:lnTo>
                  <a:lnTo>
                    <a:pt x="1274" y="122"/>
                  </a:lnTo>
                  <a:lnTo>
                    <a:pt x="1295" y="155"/>
                  </a:lnTo>
                  <a:lnTo>
                    <a:pt x="1314" y="191"/>
                  </a:lnTo>
                  <a:lnTo>
                    <a:pt x="1328" y="230"/>
                  </a:lnTo>
                  <a:lnTo>
                    <a:pt x="1336" y="271"/>
                  </a:lnTo>
                  <a:lnTo>
                    <a:pt x="1339" y="313"/>
                  </a:lnTo>
                  <a:lnTo>
                    <a:pt x="1342" y="878"/>
                  </a:lnTo>
                  <a:lnTo>
                    <a:pt x="1301" y="853"/>
                  </a:lnTo>
                  <a:lnTo>
                    <a:pt x="1264" y="831"/>
                  </a:lnTo>
                  <a:lnTo>
                    <a:pt x="1232" y="811"/>
                  </a:lnTo>
                  <a:lnTo>
                    <a:pt x="1204" y="793"/>
                  </a:lnTo>
                  <a:lnTo>
                    <a:pt x="1180" y="778"/>
                  </a:lnTo>
                  <a:lnTo>
                    <a:pt x="1159" y="766"/>
                  </a:lnTo>
                  <a:lnTo>
                    <a:pt x="1141" y="754"/>
                  </a:lnTo>
                  <a:lnTo>
                    <a:pt x="1126" y="746"/>
                  </a:lnTo>
                  <a:lnTo>
                    <a:pt x="1114" y="738"/>
                  </a:lnTo>
                  <a:lnTo>
                    <a:pt x="1104" y="732"/>
                  </a:lnTo>
                  <a:lnTo>
                    <a:pt x="1096" y="727"/>
                  </a:lnTo>
                  <a:lnTo>
                    <a:pt x="1090" y="724"/>
                  </a:lnTo>
                  <a:lnTo>
                    <a:pt x="1086" y="721"/>
                  </a:lnTo>
                  <a:lnTo>
                    <a:pt x="1083" y="719"/>
                  </a:lnTo>
                  <a:lnTo>
                    <a:pt x="1081" y="718"/>
                  </a:lnTo>
                  <a:lnTo>
                    <a:pt x="1080" y="718"/>
                  </a:lnTo>
                  <a:lnTo>
                    <a:pt x="1079" y="717"/>
                  </a:lnTo>
                  <a:lnTo>
                    <a:pt x="1079" y="717"/>
                  </a:lnTo>
                  <a:lnTo>
                    <a:pt x="1078" y="717"/>
                  </a:lnTo>
                  <a:lnTo>
                    <a:pt x="1077" y="715"/>
                  </a:lnTo>
                  <a:lnTo>
                    <a:pt x="1075" y="314"/>
                  </a:lnTo>
                  <a:lnTo>
                    <a:pt x="1072" y="304"/>
                  </a:lnTo>
                  <a:lnTo>
                    <a:pt x="1066" y="295"/>
                  </a:lnTo>
                  <a:lnTo>
                    <a:pt x="1058" y="289"/>
                  </a:lnTo>
                  <a:lnTo>
                    <a:pt x="1047" y="287"/>
                  </a:lnTo>
                  <a:lnTo>
                    <a:pt x="1036" y="289"/>
                  </a:lnTo>
                  <a:lnTo>
                    <a:pt x="1028" y="295"/>
                  </a:lnTo>
                  <a:lnTo>
                    <a:pt x="1021" y="305"/>
                  </a:lnTo>
                  <a:lnTo>
                    <a:pt x="1019" y="315"/>
                  </a:lnTo>
                  <a:lnTo>
                    <a:pt x="1019" y="402"/>
                  </a:lnTo>
                  <a:lnTo>
                    <a:pt x="1019" y="483"/>
                  </a:lnTo>
                  <a:lnTo>
                    <a:pt x="1019" y="558"/>
                  </a:lnTo>
                  <a:lnTo>
                    <a:pt x="1019" y="627"/>
                  </a:lnTo>
                  <a:lnTo>
                    <a:pt x="1019" y="692"/>
                  </a:lnTo>
                  <a:lnTo>
                    <a:pt x="989" y="687"/>
                  </a:lnTo>
                  <a:lnTo>
                    <a:pt x="959" y="686"/>
                  </a:lnTo>
                  <a:lnTo>
                    <a:pt x="929" y="689"/>
                  </a:lnTo>
                  <a:lnTo>
                    <a:pt x="899" y="697"/>
                  </a:lnTo>
                  <a:lnTo>
                    <a:pt x="871" y="708"/>
                  </a:lnTo>
                  <a:lnTo>
                    <a:pt x="845" y="724"/>
                  </a:lnTo>
                  <a:lnTo>
                    <a:pt x="820" y="743"/>
                  </a:lnTo>
                  <a:lnTo>
                    <a:pt x="798" y="766"/>
                  </a:lnTo>
                  <a:lnTo>
                    <a:pt x="781" y="792"/>
                  </a:lnTo>
                  <a:lnTo>
                    <a:pt x="765" y="821"/>
                  </a:lnTo>
                  <a:lnTo>
                    <a:pt x="755" y="852"/>
                  </a:lnTo>
                  <a:lnTo>
                    <a:pt x="749" y="882"/>
                  </a:lnTo>
                  <a:lnTo>
                    <a:pt x="748" y="914"/>
                  </a:lnTo>
                  <a:lnTo>
                    <a:pt x="751" y="944"/>
                  </a:lnTo>
                  <a:lnTo>
                    <a:pt x="759" y="974"/>
                  </a:lnTo>
                  <a:lnTo>
                    <a:pt x="769" y="1003"/>
                  </a:lnTo>
                  <a:lnTo>
                    <a:pt x="785" y="1030"/>
                  </a:lnTo>
                  <a:lnTo>
                    <a:pt x="804" y="1054"/>
                  </a:lnTo>
                  <a:lnTo>
                    <a:pt x="827" y="1076"/>
                  </a:lnTo>
                  <a:lnTo>
                    <a:pt x="854" y="1096"/>
                  </a:lnTo>
                  <a:lnTo>
                    <a:pt x="1021" y="1199"/>
                  </a:lnTo>
                  <a:lnTo>
                    <a:pt x="1021" y="1225"/>
                  </a:lnTo>
                  <a:lnTo>
                    <a:pt x="1021" y="1248"/>
                  </a:lnTo>
                  <a:lnTo>
                    <a:pt x="1022" y="1268"/>
                  </a:lnTo>
                  <a:lnTo>
                    <a:pt x="1022" y="1289"/>
                  </a:lnTo>
                  <a:lnTo>
                    <a:pt x="380" y="1289"/>
                  </a:lnTo>
                  <a:lnTo>
                    <a:pt x="376" y="1256"/>
                  </a:lnTo>
                  <a:lnTo>
                    <a:pt x="369" y="1225"/>
                  </a:lnTo>
                  <a:lnTo>
                    <a:pt x="357" y="1196"/>
                  </a:lnTo>
                  <a:lnTo>
                    <a:pt x="340" y="1168"/>
                  </a:lnTo>
                  <a:lnTo>
                    <a:pt x="319" y="1144"/>
                  </a:lnTo>
                  <a:lnTo>
                    <a:pt x="319" y="314"/>
                  </a:lnTo>
                  <a:lnTo>
                    <a:pt x="318" y="305"/>
                  </a:lnTo>
                  <a:lnTo>
                    <a:pt x="312" y="296"/>
                  </a:lnTo>
                  <a:lnTo>
                    <a:pt x="304" y="291"/>
                  </a:lnTo>
                  <a:lnTo>
                    <a:pt x="294" y="289"/>
                  </a:lnTo>
                  <a:lnTo>
                    <a:pt x="284" y="291"/>
                  </a:lnTo>
                  <a:lnTo>
                    <a:pt x="276" y="296"/>
                  </a:lnTo>
                  <a:lnTo>
                    <a:pt x="270" y="305"/>
                  </a:lnTo>
                  <a:lnTo>
                    <a:pt x="268" y="314"/>
                  </a:lnTo>
                  <a:lnTo>
                    <a:pt x="265" y="1102"/>
                  </a:lnTo>
                  <a:lnTo>
                    <a:pt x="238" y="1090"/>
                  </a:lnTo>
                  <a:lnTo>
                    <a:pt x="209" y="1081"/>
                  </a:lnTo>
                  <a:lnTo>
                    <a:pt x="178" y="1076"/>
                  </a:lnTo>
                  <a:lnTo>
                    <a:pt x="147" y="1076"/>
                  </a:lnTo>
                  <a:lnTo>
                    <a:pt x="0" y="1085"/>
                  </a:lnTo>
                  <a:lnTo>
                    <a:pt x="4" y="313"/>
                  </a:lnTo>
                  <a:lnTo>
                    <a:pt x="7" y="271"/>
                  </a:lnTo>
                  <a:lnTo>
                    <a:pt x="16" y="230"/>
                  </a:lnTo>
                  <a:lnTo>
                    <a:pt x="29" y="191"/>
                  </a:lnTo>
                  <a:lnTo>
                    <a:pt x="47" y="155"/>
                  </a:lnTo>
                  <a:lnTo>
                    <a:pt x="70" y="122"/>
                  </a:lnTo>
                  <a:lnTo>
                    <a:pt x="96" y="92"/>
                  </a:lnTo>
                  <a:lnTo>
                    <a:pt x="126" y="66"/>
                  </a:lnTo>
                  <a:lnTo>
                    <a:pt x="160" y="43"/>
                  </a:lnTo>
                  <a:lnTo>
                    <a:pt x="196" y="25"/>
                  </a:lnTo>
                  <a:lnTo>
                    <a:pt x="235" y="11"/>
                  </a:lnTo>
                  <a:lnTo>
                    <a:pt x="274" y="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85"/>
            <p:cNvSpPr>
              <a:spLocks/>
            </p:cNvSpPr>
            <p:nvPr/>
          </p:nvSpPr>
          <p:spPr bwMode="auto">
            <a:xfrm>
              <a:off x="487363" y="6321425"/>
              <a:ext cx="22225" cy="66675"/>
            </a:xfrm>
            <a:custGeom>
              <a:avLst/>
              <a:gdLst>
                <a:gd name="T0" fmla="*/ 0 w 257"/>
                <a:gd name="T1" fmla="*/ 0 h 804"/>
                <a:gd name="T2" fmla="*/ 151 w 257"/>
                <a:gd name="T3" fmla="*/ 0 h 804"/>
                <a:gd name="T4" fmla="*/ 151 w 257"/>
                <a:gd name="T5" fmla="*/ 80 h 804"/>
                <a:gd name="T6" fmla="*/ 130 w 257"/>
                <a:gd name="T7" fmla="*/ 104 h 804"/>
                <a:gd name="T8" fmla="*/ 114 w 257"/>
                <a:gd name="T9" fmla="*/ 130 h 804"/>
                <a:gd name="T10" fmla="*/ 101 w 257"/>
                <a:gd name="T11" fmla="*/ 160 h 804"/>
                <a:gd name="T12" fmla="*/ 93 w 257"/>
                <a:gd name="T13" fmla="*/ 190 h 804"/>
                <a:gd name="T14" fmla="*/ 90 w 257"/>
                <a:gd name="T15" fmla="*/ 221 h 804"/>
                <a:gd name="T16" fmla="*/ 91 w 257"/>
                <a:gd name="T17" fmla="*/ 253 h 804"/>
                <a:gd name="T18" fmla="*/ 97 w 257"/>
                <a:gd name="T19" fmla="*/ 285 h 804"/>
                <a:gd name="T20" fmla="*/ 107 w 257"/>
                <a:gd name="T21" fmla="*/ 316 h 804"/>
                <a:gd name="T22" fmla="*/ 114 w 257"/>
                <a:gd name="T23" fmla="*/ 329 h 804"/>
                <a:gd name="T24" fmla="*/ 119 w 257"/>
                <a:gd name="T25" fmla="*/ 340 h 804"/>
                <a:gd name="T26" fmla="*/ 122 w 257"/>
                <a:gd name="T27" fmla="*/ 348 h 804"/>
                <a:gd name="T28" fmla="*/ 125 w 257"/>
                <a:gd name="T29" fmla="*/ 354 h 804"/>
                <a:gd name="T30" fmla="*/ 127 w 257"/>
                <a:gd name="T31" fmla="*/ 360 h 804"/>
                <a:gd name="T32" fmla="*/ 130 w 257"/>
                <a:gd name="T33" fmla="*/ 366 h 804"/>
                <a:gd name="T34" fmla="*/ 133 w 257"/>
                <a:gd name="T35" fmla="*/ 373 h 804"/>
                <a:gd name="T36" fmla="*/ 138 w 257"/>
                <a:gd name="T37" fmla="*/ 383 h 804"/>
                <a:gd name="T38" fmla="*/ 143 w 257"/>
                <a:gd name="T39" fmla="*/ 395 h 804"/>
                <a:gd name="T40" fmla="*/ 151 w 257"/>
                <a:gd name="T41" fmla="*/ 413 h 804"/>
                <a:gd name="T42" fmla="*/ 151 w 257"/>
                <a:gd name="T43" fmla="*/ 432 h 804"/>
                <a:gd name="T44" fmla="*/ 153 w 257"/>
                <a:gd name="T45" fmla="*/ 464 h 804"/>
                <a:gd name="T46" fmla="*/ 161 w 257"/>
                <a:gd name="T47" fmla="*/ 495 h 804"/>
                <a:gd name="T48" fmla="*/ 173 w 257"/>
                <a:gd name="T49" fmla="*/ 523 h 804"/>
                <a:gd name="T50" fmla="*/ 189 w 257"/>
                <a:gd name="T51" fmla="*/ 549 h 804"/>
                <a:gd name="T52" fmla="*/ 208 w 257"/>
                <a:gd name="T53" fmla="*/ 572 h 804"/>
                <a:gd name="T54" fmla="*/ 231 w 257"/>
                <a:gd name="T55" fmla="*/ 592 h 804"/>
                <a:gd name="T56" fmla="*/ 257 w 257"/>
                <a:gd name="T57" fmla="*/ 651 h 804"/>
                <a:gd name="T58" fmla="*/ 257 w 257"/>
                <a:gd name="T59" fmla="*/ 804 h 804"/>
                <a:gd name="T60" fmla="*/ 236 w 257"/>
                <a:gd name="T61" fmla="*/ 786 h 804"/>
                <a:gd name="T62" fmla="*/ 212 w 257"/>
                <a:gd name="T63" fmla="*/ 773 h 804"/>
                <a:gd name="T64" fmla="*/ 186 w 257"/>
                <a:gd name="T65" fmla="*/ 761 h 804"/>
                <a:gd name="T66" fmla="*/ 157 w 257"/>
                <a:gd name="T67" fmla="*/ 755 h 804"/>
                <a:gd name="T68" fmla="*/ 128 w 257"/>
                <a:gd name="T69" fmla="*/ 753 h 804"/>
                <a:gd name="T70" fmla="*/ 0 w 257"/>
                <a:gd name="T71" fmla="*/ 753 h 804"/>
                <a:gd name="T72" fmla="*/ 0 w 257"/>
                <a:gd name="T7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804">
                  <a:moveTo>
                    <a:pt x="0" y="0"/>
                  </a:moveTo>
                  <a:lnTo>
                    <a:pt x="151" y="0"/>
                  </a:lnTo>
                  <a:lnTo>
                    <a:pt x="151" y="80"/>
                  </a:lnTo>
                  <a:lnTo>
                    <a:pt x="130" y="104"/>
                  </a:lnTo>
                  <a:lnTo>
                    <a:pt x="114" y="130"/>
                  </a:lnTo>
                  <a:lnTo>
                    <a:pt x="101" y="160"/>
                  </a:lnTo>
                  <a:lnTo>
                    <a:pt x="93" y="190"/>
                  </a:lnTo>
                  <a:lnTo>
                    <a:pt x="90" y="221"/>
                  </a:lnTo>
                  <a:lnTo>
                    <a:pt x="91" y="253"/>
                  </a:lnTo>
                  <a:lnTo>
                    <a:pt x="97" y="285"/>
                  </a:lnTo>
                  <a:lnTo>
                    <a:pt x="107" y="316"/>
                  </a:lnTo>
                  <a:lnTo>
                    <a:pt x="114" y="329"/>
                  </a:lnTo>
                  <a:lnTo>
                    <a:pt x="119" y="340"/>
                  </a:lnTo>
                  <a:lnTo>
                    <a:pt x="122" y="348"/>
                  </a:lnTo>
                  <a:lnTo>
                    <a:pt x="125" y="354"/>
                  </a:lnTo>
                  <a:lnTo>
                    <a:pt x="127" y="360"/>
                  </a:lnTo>
                  <a:lnTo>
                    <a:pt x="130" y="366"/>
                  </a:lnTo>
                  <a:lnTo>
                    <a:pt x="133" y="373"/>
                  </a:lnTo>
                  <a:lnTo>
                    <a:pt x="138" y="383"/>
                  </a:lnTo>
                  <a:lnTo>
                    <a:pt x="143" y="395"/>
                  </a:lnTo>
                  <a:lnTo>
                    <a:pt x="151" y="413"/>
                  </a:lnTo>
                  <a:lnTo>
                    <a:pt x="151" y="432"/>
                  </a:lnTo>
                  <a:lnTo>
                    <a:pt x="153" y="464"/>
                  </a:lnTo>
                  <a:lnTo>
                    <a:pt x="161" y="495"/>
                  </a:lnTo>
                  <a:lnTo>
                    <a:pt x="173" y="523"/>
                  </a:lnTo>
                  <a:lnTo>
                    <a:pt x="189" y="549"/>
                  </a:lnTo>
                  <a:lnTo>
                    <a:pt x="208" y="572"/>
                  </a:lnTo>
                  <a:lnTo>
                    <a:pt x="231" y="592"/>
                  </a:lnTo>
                  <a:lnTo>
                    <a:pt x="257" y="651"/>
                  </a:lnTo>
                  <a:lnTo>
                    <a:pt x="257" y="804"/>
                  </a:lnTo>
                  <a:lnTo>
                    <a:pt x="236" y="786"/>
                  </a:lnTo>
                  <a:lnTo>
                    <a:pt x="212" y="773"/>
                  </a:lnTo>
                  <a:lnTo>
                    <a:pt x="186" y="761"/>
                  </a:lnTo>
                  <a:lnTo>
                    <a:pt x="157" y="755"/>
                  </a:lnTo>
                  <a:lnTo>
                    <a:pt x="128" y="753"/>
                  </a:lnTo>
                  <a:lnTo>
                    <a:pt x="0" y="7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86"/>
            <p:cNvSpPr>
              <a:spLocks noChangeArrowheads="1"/>
            </p:cNvSpPr>
            <p:nvPr/>
          </p:nvSpPr>
          <p:spPr bwMode="auto">
            <a:xfrm>
              <a:off x="450850" y="6321425"/>
              <a:ext cx="4762" cy="61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87"/>
            <p:cNvSpPr>
              <a:spLocks/>
            </p:cNvSpPr>
            <p:nvPr/>
          </p:nvSpPr>
          <p:spPr bwMode="auto">
            <a:xfrm>
              <a:off x="514350" y="6284913"/>
              <a:ext cx="7937" cy="4763"/>
            </a:xfrm>
            <a:custGeom>
              <a:avLst/>
              <a:gdLst>
                <a:gd name="T0" fmla="*/ 0 w 89"/>
                <a:gd name="T1" fmla="*/ 0 h 55"/>
                <a:gd name="T2" fmla="*/ 89 w 89"/>
                <a:gd name="T3" fmla="*/ 55 h 55"/>
                <a:gd name="T4" fmla="*/ 86 w 89"/>
                <a:gd name="T5" fmla="*/ 55 h 55"/>
                <a:gd name="T6" fmla="*/ 83 w 89"/>
                <a:gd name="T7" fmla="*/ 55 h 55"/>
                <a:gd name="T8" fmla="*/ 79 w 89"/>
                <a:gd name="T9" fmla="*/ 55 h 55"/>
                <a:gd name="T10" fmla="*/ 73 w 89"/>
                <a:gd name="T11" fmla="*/ 55 h 55"/>
                <a:gd name="T12" fmla="*/ 62 w 89"/>
                <a:gd name="T13" fmla="*/ 55 h 55"/>
                <a:gd name="T14" fmla="*/ 48 w 89"/>
                <a:gd name="T15" fmla="*/ 55 h 55"/>
                <a:gd name="T16" fmla="*/ 27 w 89"/>
                <a:gd name="T17" fmla="*/ 55 h 55"/>
                <a:gd name="T18" fmla="*/ 0 w 89"/>
                <a:gd name="T19" fmla="*/ 55 h 55"/>
                <a:gd name="T20" fmla="*/ 0 w 89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55">
                  <a:moveTo>
                    <a:pt x="0" y="0"/>
                  </a:moveTo>
                  <a:lnTo>
                    <a:pt x="89" y="55"/>
                  </a:lnTo>
                  <a:lnTo>
                    <a:pt x="86" y="55"/>
                  </a:lnTo>
                  <a:lnTo>
                    <a:pt x="83" y="55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62" y="55"/>
                  </a:lnTo>
                  <a:lnTo>
                    <a:pt x="48" y="55"/>
                  </a:lnTo>
                  <a:lnTo>
                    <a:pt x="27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88"/>
            <p:cNvSpPr>
              <a:spLocks/>
            </p:cNvSpPr>
            <p:nvPr/>
          </p:nvSpPr>
          <p:spPr bwMode="auto">
            <a:xfrm>
              <a:off x="352425" y="6192838"/>
              <a:ext cx="44450" cy="44450"/>
            </a:xfrm>
            <a:custGeom>
              <a:avLst/>
              <a:gdLst>
                <a:gd name="T0" fmla="*/ 262 w 524"/>
                <a:gd name="T1" fmla="*/ 0 h 527"/>
                <a:gd name="T2" fmla="*/ 301 w 524"/>
                <a:gd name="T3" fmla="*/ 2 h 527"/>
                <a:gd name="T4" fmla="*/ 337 w 524"/>
                <a:gd name="T5" fmla="*/ 11 h 527"/>
                <a:gd name="T6" fmla="*/ 373 w 524"/>
                <a:gd name="T7" fmla="*/ 24 h 527"/>
                <a:gd name="T8" fmla="*/ 405 w 524"/>
                <a:gd name="T9" fmla="*/ 42 h 527"/>
                <a:gd name="T10" fmla="*/ 434 w 524"/>
                <a:gd name="T11" fmla="*/ 64 h 527"/>
                <a:gd name="T12" fmla="*/ 460 w 524"/>
                <a:gd name="T13" fmla="*/ 90 h 527"/>
                <a:gd name="T14" fmla="*/ 482 w 524"/>
                <a:gd name="T15" fmla="*/ 120 h 527"/>
                <a:gd name="T16" fmla="*/ 500 w 524"/>
                <a:gd name="T17" fmla="*/ 152 h 527"/>
                <a:gd name="T18" fmla="*/ 513 w 524"/>
                <a:gd name="T19" fmla="*/ 188 h 527"/>
                <a:gd name="T20" fmla="*/ 522 w 524"/>
                <a:gd name="T21" fmla="*/ 224 h 527"/>
                <a:gd name="T22" fmla="*/ 524 w 524"/>
                <a:gd name="T23" fmla="*/ 263 h 527"/>
                <a:gd name="T24" fmla="*/ 522 w 524"/>
                <a:gd name="T25" fmla="*/ 303 h 527"/>
                <a:gd name="T26" fmla="*/ 513 w 524"/>
                <a:gd name="T27" fmla="*/ 340 h 527"/>
                <a:gd name="T28" fmla="*/ 500 w 524"/>
                <a:gd name="T29" fmla="*/ 375 h 527"/>
                <a:gd name="T30" fmla="*/ 482 w 524"/>
                <a:gd name="T31" fmla="*/ 407 h 527"/>
                <a:gd name="T32" fmla="*/ 460 w 524"/>
                <a:gd name="T33" fmla="*/ 437 h 527"/>
                <a:gd name="T34" fmla="*/ 434 w 524"/>
                <a:gd name="T35" fmla="*/ 462 h 527"/>
                <a:gd name="T36" fmla="*/ 405 w 524"/>
                <a:gd name="T37" fmla="*/ 485 h 527"/>
                <a:gd name="T38" fmla="*/ 373 w 524"/>
                <a:gd name="T39" fmla="*/ 503 h 527"/>
                <a:gd name="T40" fmla="*/ 337 w 524"/>
                <a:gd name="T41" fmla="*/ 516 h 527"/>
                <a:gd name="T42" fmla="*/ 301 w 524"/>
                <a:gd name="T43" fmla="*/ 524 h 527"/>
                <a:gd name="T44" fmla="*/ 262 w 524"/>
                <a:gd name="T45" fmla="*/ 527 h 527"/>
                <a:gd name="T46" fmla="*/ 224 w 524"/>
                <a:gd name="T47" fmla="*/ 524 h 527"/>
                <a:gd name="T48" fmla="*/ 186 w 524"/>
                <a:gd name="T49" fmla="*/ 516 h 527"/>
                <a:gd name="T50" fmla="*/ 152 w 524"/>
                <a:gd name="T51" fmla="*/ 503 h 527"/>
                <a:gd name="T52" fmla="*/ 119 w 524"/>
                <a:gd name="T53" fmla="*/ 485 h 527"/>
                <a:gd name="T54" fmla="*/ 90 w 524"/>
                <a:gd name="T55" fmla="*/ 462 h 527"/>
                <a:gd name="T56" fmla="*/ 64 w 524"/>
                <a:gd name="T57" fmla="*/ 437 h 527"/>
                <a:gd name="T58" fmla="*/ 42 w 524"/>
                <a:gd name="T59" fmla="*/ 407 h 527"/>
                <a:gd name="T60" fmla="*/ 24 w 524"/>
                <a:gd name="T61" fmla="*/ 375 h 527"/>
                <a:gd name="T62" fmla="*/ 11 w 524"/>
                <a:gd name="T63" fmla="*/ 340 h 527"/>
                <a:gd name="T64" fmla="*/ 3 w 524"/>
                <a:gd name="T65" fmla="*/ 303 h 527"/>
                <a:gd name="T66" fmla="*/ 0 w 524"/>
                <a:gd name="T67" fmla="*/ 263 h 527"/>
                <a:gd name="T68" fmla="*/ 3 w 524"/>
                <a:gd name="T69" fmla="*/ 224 h 527"/>
                <a:gd name="T70" fmla="*/ 11 w 524"/>
                <a:gd name="T71" fmla="*/ 188 h 527"/>
                <a:gd name="T72" fmla="*/ 24 w 524"/>
                <a:gd name="T73" fmla="*/ 152 h 527"/>
                <a:gd name="T74" fmla="*/ 42 w 524"/>
                <a:gd name="T75" fmla="*/ 120 h 527"/>
                <a:gd name="T76" fmla="*/ 64 w 524"/>
                <a:gd name="T77" fmla="*/ 90 h 527"/>
                <a:gd name="T78" fmla="*/ 90 w 524"/>
                <a:gd name="T79" fmla="*/ 64 h 527"/>
                <a:gd name="T80" fmla="*/ 119 w 524"/>
                <a:gd name="T81" fmla="*/ 42 h 527"/>
                <a:gd name="T82" fmla="*/ 152 w 524"/>
                <a:gd name="T83" fmla="*/ 24 h 527"/>
                <a:gd name="T84" fmla="*/ 186 w 524"/>
                <a:gd name="T85" fmla="*/ 11 h 527"/>
                <a:gd name="T86" fmla="*/ 224 w 524"/>
                <a:gd name="T87" fmla="*/ 2 h 527"/>
                <a:gd name="T88" fmla="*/ 262 w 524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4" h="527">
                  <a:moveTo>
                    <a:pt x="262" y="0"/>
                  </a:moveTo>
                  <a:lnTo>
                    <a:pt x="301" y="2"/>
                  </a:lnTo>
                  <a:lnTo>
                    <a:pt x="337" y="11"/>
                  </a:lnTo>
                  <a:lnTo>
                    <a:pt x="373" y="24"/>
                  </a:lnTo>
                  <a:lnTo>
                    <a:pt x="405" y="42"/>
                  </a:lnTo>
                  <a:lnTo>
                    <a:pt x="434" y="64"/>
                  </a:lnTo>
                  <a:lnTo>
                    <a:pt x="460" y="90"/>
                  </a:lnTo>
                  <a:lnTo>
                    <a:pt x="482" y="120"/>
                  </a:lnTo>
                  <a:lnTo>
                    <a:pt x="500" y="152"/>
                  </a:lnTo>
                  <a:lnTo>
                    <a:pt x="513" y="188"/>
                  </a:lnTo>
                  <a:lnTo>
                    <a:pt x="522" y="224"/>
                  </a:lnTo>
                  <a:lnTo>
                    <a:pt x="524" y="263"/>
                  </a:lnTo>
                  <a:lnTo>
                    <a:pt x="522" y="303"/>
                  </a:lnTo>
                  <a:lnTo>
                    <a:pt x="513" y="340"/>
                  </a:lnTo>
                  <a:lnTo>
                    <a:pt x="500" y="375"/>
                  </a:lnTo>
                  <a:lnTo>
                    <a:pt x="482" y="407"/>
                  </a:lnTo>
                  <a:lnTo>
                    <a:pt x="460" y="437"/>
                  </a:lnTo>
                  <a:lnTo>
                    <a:pt x="434" y="462"/>
                  </a:lnTo>
                  <a:lnTo>
                    <a:pt x="405" y="485"/>
                  </a:lnTo>
                  <a:lnTo>
                    <a:pt x="373" y="503"/>
                  </a:lnTo>
                  <a:lnTo>
                    <a:pt x="337" y="516"/>
                  </a:lnTo>
                  <a:lnTo>
                    <a:pt x="301" y="524"/>
                  </a:lnTo>
                  <a:lnTo>
                    <a:pt x="262" y="527"/>
                  </a:lnTo>
                  <a:lnTo>
                    <a:pt x="224" y="524"/>
                  </a:lnTo>
                  <a:lnTo>
                    <a:pt x="186" y="516"/>
                  </a:lnTo>
                  <a:lnTo>
                    <a:pt x="152" y="503"/>
                  </a:lnTo>
                  <a:lnTo>
                    <a:pt x="119" y="485"/>
                  </a:lnTo>
                  <a:lnTo>
                    <a:pt x="90" y="462"/>
                  </a:lnTo>
                  <a:lnTo>
                    <a:pt x="64" y="437"/>
                  </a:lnTo>
                  <a:lnTo>
                    <a:pt x="42" y="407"/>
                  </a:lnTo>
                  <a:lnTo>
                    <a:pt x="24" y="375"/>
                  </a:lnTo>
                  <a:lnTo>
                    <a:pt x="11" y="340"/>
                  </a:lnTo>
                  <a:lnTo>
                    <a:pt x="3" y="303"/>
                  </a:lnTo>
                  <a:lnTo>
                    <a:pt x="0" y="263"/>
                  </a:lnTo>
                  <a:lnTo>
                    <a:pt x="3" y="224"/>
                  </a:lnTo>
                  <a:lnTo>
                    <a:pt x="11" y="188"/>
                  </a:lnTo>
                  <a:lnTo>
                    <a:pt x="24" y="152"/>
                  </a:lnTo>
                  <a:lnTo>
                    <a:pt x="42" y="120"/>
                  </a:lnTo>
                  <a:lnTo>
                    <a:pt x="64" y="90"/>
                  </a:lnTo>
                  <a:lnTo>
                    <a:pt x="90" y="64"/>
                  </a:lnTo>
                  <a:lnTo>
                    <a:pt x="119" y="42"/>
                  </a:lnTo>
                  <a:lnTo>
                    <a:pt x="152" y="24"/>
                  </a:lnTo>
                  <a:lnTo>
                    <a:pt x="186" y="11"/>
                  </a:lnTo>
                  <a:lnTo>
                    <a:pt x="224" y="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9"/>
            <p:cNvSpPr>
              <a:spLocks/>
            </p:cNvSpPr>
            <p:nvPr/>
          </p:nvSpPr>
          <p:spPr bwMode="auto">
            <a:xfrm>
              <a:off x="547688" y="6196013"/>
              <a:ext cx="42862" cy="42863"/>
            </a:xfrm>
            <a:custGeom>
              <a:avLst/>
              <a:gdLst>
                <a:gd name="T0" fmla="*/ 255 w 508"/>
                <a:gd name="T1" fmla="*/ 0 h 511"/>
                <a:gd name="T2" fmla="*/ 292 w 508"/>
                <a:gd name="T3" fmla="*/ 4 h 511"/>
                <a:gd name="T4" fmla="*/ 328 w 508"/>
                <a:gd name="T5" fmla="*/ 11 h 511"/>
                <a:gd name="T6" fmla="*/ 361 w 508"/>
                <a:gd name="T7" fmla="*/ 25 h 511"/>
                <a:gd name="T8" fmla="*/ 392 w 508"/>
                <a:gd name="T9" fmla="*/ 41 h 511"/>
                <a:gd name="T10" fmla="*/ 420 w 508"/>
                <a:gd name="T11" fmla="*/ 63 h 511"/>
                <a:gd name="T12" fmla="*/ 445 w 508"/>
                <a:gd name="T13" fmla="*/ 88 h 511"/>
                <a:gd name="T14" fmla="*/ 467 w 508"/>
                <a:gd name="T15" fmla="*/ 117 h 511"/>
                <a:gd name="T16" fmla="*/ 485 w 508"/>
                <a:gd name="T17" fmla="*/ 148 h 511"/>
                <a:gd name="T18" fmla="*/ 497 w 508"/>
                <a:gd name="T19" fmla="*/ 182 h 511"/>
                <a:gd name="T20" fmla="*/ 505 w 508"/>
                <a:gd name="T21" fmla="*/ 217 h 511"/>
                <a:gd name="T22" fmla="*/ 508 w 508"/>
                <a:gd name="T23" fmla="*/ 255 h 511"/>
                <a:gd name="T24" fmla="*/ 505 w 508"/>
                <a:gd name="T25" fmla="*/ 293 h 511"/>
                <a:gd name="T26" fmla="*/ 497 w 508"/>
                <a:gd name="T27" fmla="*/ 330 h 511"/>
                <a:gd name="T28" fmla="*/ 485 w 508"/>
                <a:gd name="T29" fmla="*/ 363 h 511"/>
                <a:gd name="T30" fmla="*/ 467 w 508"/>
                <a:gd name="T31" fmla="*/ 395 h 511"/>
                <a:gd name="T32" fmla="*/ 445 w 508"/>
                <a:gd name="T33" fmla="*/ 423 h 511"/>
                <a:gd name="T34" fmla="*/ 420 w 508"/>
                <a:gd name="T35" fmla="*/ 448 h 511"/>
                <a:gd name="T36" fmla="*/ 392 w 508"/>
                <a:gd name="T37" fmla="*/ 470 h 511"/>
                <a:gd name="T38" fmla="*/ 361 w 508"/>
                <a:gd name="T39" fmla="*/ 487 h 511"/>
                <a:gd name="T40" fmla="*/ 328 w 508"/>
                <a:gd name="T41" fmla="*/ 500 h 511"/>
                <a:gd name="T42" fmla="*/ 292 w 508"/>
                <a:gd name="T43" fmla="*/ 508 h 511"/>
                <a:gd name="T44" fmla="*/ 255 w 508"/>
                <a:gd name="T45" fmla="*/ 511 h 511"/>
                <a:gd name="T46" fmla="*/ 217 w 508"/>
                <a:gd name="T47" fmla="*/ 508 h 511"/>
                <a:gd name="T48" fmla="*/ 181 w 508"/>
                <a:gd name="T49" fmla="*/ 500 h 511"/>
                <a:gd name="T50" fmla="*/ 147 w 508"/>
                <a:gd name="T51" fmla="*/ 487 h 511"/>
                <a:gd name="T52" fmla="*/ 116 w 508"/>
                <a:gd name="T53" fmla="*/ 470 h 511"/>
                <a:gd name="T54" fmla="*/ 88 w 508"/>
                <a:gd name="T55" fmla="*/ 448 h 511"/>
                <a:gd name="T56" fmla="*/ 63 w 508"/>
                <a:gd name="T57" fmla="*/ 423 h 511"/>
                <a:gd name="T58" fmla="*/ 42 w 508"/>
                <a:gd name="T59" fmla="*/ 395 h 511"/>
                <a:gd name="T60" fmla="*/ 24 w 508"/>
                <a:gd name="T61" fmla="*/ 363 h 511"/>
                <a:gd name="T62" fmla="*/ 12 w 508"/>
                <a:gd name="T63" fmla="*/ 330 h 511"/>
                <a:gd name="T64" fmla="*/ 3 w 508"/>
                <a:gd name="T65" fmla="*/ 293 h 511"/>
                <a:gd name="T66" fmla="*/ 0 w 508"/>
                <a:gd name="T67" fmla="*/ 255 h 511"/>
                <a:gd name="T68" fmla="*/ 3 w 508"/>
                <a:gd name="T69" fmla="*/ 217 h 511"/>
                <a:gd name="T70" fmla="*/ 12 w 508"/>
                <a:gd name="T71" fmla="*/ 182 h 511"/>
                <a:gd name="T72" fmla="*/ 24 w 508"/>
                <a:gd name="T73" fmla="*/ 148 h 511"/>
                <a:gd name="T74" fmla="*/ 42 w 508"/>
                <a:gd name="T75" fmla="*/ 117 h 511"/>
                <a:gd name="T76" fmla="*/ 63 w 508"/>
                <a:gd name="T77" fmla="*/ 88 h 511"/>
                <a:gd name="T78" fmla="*/ 88 w 508"/>
                <a:gd name="T79" fmla="*/ 63 h 511"/>
                <a:gd name="T80" fmla="*/ 116 w 508"/>
                <a:gd name="T81" fmla="*/ 41 h 511"/>
                <a:gd name="T82" fmla="*/ 147 w 508"/>
                <a:gd name="T83" fmla="*/ 25 h 511"/>
                <a:gd name="T84" fmla="*/ 181 w 508"/>
                <a:gd name="T85" fmla="*/ 11 h 511"/>
                <a:gd name="T86" fmla="*/ 217 w 508"/>
                <a:gd name="T87" fmla="*/ 4 h 511"/>
                <a:gd name="T88" fmla="*/ 255 w 508"/>
                <a:gd name="T8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511">
                  <a:moveTo>
                    <a:pt x="255" y="0"/>
                  </a:moveTo>
                  <a:lnTo>
                    <a:pt x="292" y="4"/>
                  </a:lnTo>
                  <a:lnTo>
                    <a:pt x="328" y="11"/>
                  </a:lnTo>
                  <a:lnTo>
                    <a:pt x="361" y="25"/>
                  </a:lnTo>
                  <a:lnTo>
                    <a:pt x="392" y="41"/>
                  </a:lnTo>
                  <a:lnTo>
                    <a:pt x="420" y="63"/>
                  </a:lnTo>
                  <a:lnTo>
                    <a:pt x="445" y="88"/>
                  </a:lnTo>
                  <a:lnTo>
                    <a:pt x="467" y="117"/>
                  </a:lnTo>
                  <a:lnTo>
                    <a:pt x="485" y="148"/>
                  </a:lnTo>
                  <a:lnTo>
                    <a:pt x="497" y="182"/>
                  </a:lnTo>
                  <a:lnTo>
                    <a:pt x="505" y="217"/>
                  </a:lnTo>
                  <a:lnTo>
                    <a:pt x="508" y="255"/>
                  </a:lnTo>
                  <a:lnTo>
                    <a:pt x="505" y="293"/>
                  </a:lnTo>
                  <a:lnTo>
                    <a:pt x="497" y="330"/>
                  </a:lnTo>
                  <a:lnTo>
                    <a:pt x="485" y="363"/>
                  </a:lnTo>
                  <a:lnTo>
                    <a:pt x="467" y="395"/>
                  </a:lnTo>
                  <a:lnTo>
                    <a:pt x="445" y="423"/>
                  </a:lnTo>
                  <a:lnTo>
                    <a:pt x="420" y="448"/>
                  </a:lnTo>
                  <a:lnTo>
                    <a:pt x="392" y="470"/>
                  </a:lnTo>
                  <a:lnTo>
                    <a:pt x="361" y="487"/>
                  </a:lnTo>
                  <a:lnTo>
                    <a:pt x="328" y="500"/>
                  </a:lnTo>
                  <a:lnTo>
                    <a:pt x="292" y="508"/>
                  </a:lnTo>
                  <a:lnTo>
                    <a:pt x="255" y="511"/>
                  </a:lnTo>
                  <a:lnTo>
                    <a:pt x="217" y="508"/>
                  </a:lnTo>
                  <a:lnTo>
                    <a:pt x="181" y="500"/>
                  </a:lnTo>
                  <a:lnTo>
                    <a:pt x="147" y="487"/>
                  </a:lnTo>
                  <a:lnTo>
                    <a:pt x="116" y="470"/>
                  </a:lnTo>
                  <a:lnTo>
                    <a:pt x="88" y="448"/>
                  </a:lnTo>
                  <a:lnTo>
                    <a:pt x="63" y="423"/>
                  </a:lnTo>
                  <a:lnTo>
                    <a:pt x="42" y="395"/>
                  </a:lnTo>
                  <a:lnTo>
                    <a:pt x="24" y="363"/>
                  </a:lnTo>
                  <a:lnTo>
                    <a:pt x="12" y="330"/>
                  </a:lnTo>
                  <a:lnTo>
                    <a:pt x="3" y="293"/>
                  </a:lnTo>
                  <a:lnTo>
                    <a:pt x="0" y="255"/>
                  </a:lnTo>
                  <a:lnTo>
                    <a:pt x="3" y="217"/>
                  </a:lnTo>
                  <a:lnTo>
                    <a:pt x="12" y="182"/>
                  </a:lnTo>
                  <a:lnTo>
                    <a:pt x="24" y="148"/>
                  </a:lnTo>
                  <a:lnTo>
                    <a:pt x="42" y="117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6" y="41"/>
                  </a:lnTo>
                  <a:lnTo>
                    <a:pt x="147" y="25"/>
                  </a:lnTo>
                  <a:lnTo>
                    <a:pt x="181" y="11"/>
                  </a:lnTo>
                  <a:lnTo>
                    <a:pt x="217" y="4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0"/>
            <p:cNvSpPr>
              <a:spLocks/>
            </p:cNvSpPr>
            <p:nvPr/>
          </p:nvSpPr>
          <p:spPr bwMode="auto">
            <a:xfrm>
              <a:off x="495300" y="6246813"/>
              <a:ext cx="120650" cy="165100"/>
            </a:xfrm>
            <a:custGeom>
              <a:avLst/>
              <a:gdLst>
                <a:gd name="T0" fmla="*/ 1066 w 1434"/>
                <a:gd name="T1" fmla="*/ 25 h 1965"/>
                <a:gd name="T2" fmla="*/ 1139 w 1434"/>
                <a:gd name="T3" fmla="*/ 65 h 1965"/>
                <a:gd name="T4" fmla="*/ 1183 w 1434"/>
                <a:gd name="T5" fmla="*/ 137 h 1965"/>
                <a:gd name="T6" fmla="*/ 1130 w 1434"/>
                <a:gd name="T7" fmla="*/ 1082 h 1965"/>
                <a:gd name="T8" fmla="*/ 1270 w 1434"/>
                <a:gd name="T9" fmla="*/ 224 h 1965"/>
                <a:gd name="T10" fmla="*/ 1309 w 1434"/>
                <a:gd name="T11" fmla="*/ 173 h 1965"/>
                <a:gd name="T12" fmla="*/ 1373 w 1434"/>
                <a:gd name="T13" fmla="*/ 165 h 1965"/>
                <a:gd name="T14" fmla="*/ 1423 w 1434"/>
                <a:gd name="T15" fmla="*/ 204 h 1965"/>
                <a:gd name="T16" fmla="*/ 1434 w 1434"/>
                <a:gd name="T17" fmla="*/ 1830 h 1965"/>
                <a:gd name="T18" fmla="*/ 1410 w 1434"/>
                <a:gd name="T19" fmla="*/ 1890 h 1965"/>
                <a:gd name="T20" fmla="*/ 1350 w 1434"/>
                <a:gd name="T21" fmla="*/ 1914 h 1965"/>
                <a:gd name="T22" fmla="*/ 1292 w 1434"/>
                <a:gd name="T23" fmla="*/ 1890 h 1965"/>
                <a:gd name="T24" fmla="*/ 1267 w 1434"/>
                <a:gd name="T25" fmla="*/ 1830 h 1965"/>
                <a:gd name="T26" fmla="*/ 726 w 1434"/>
                <a:gd name="T27" fmla="*/ 1637 h 1965"/>
                <a:gd name="T28" fmla="*/ 696 w 1434"/>
                <a:gd name="T29" fmla="*/ 1569 h 1965"/>
                <a:gd name="T30" fmla="*/ 666 w 1434"/>
                <a:gd name="T31" fmla="*/ 1502 h 1965"/>
                <a:gd name="T32" fmla="*/ 628 w 1434"/>
                <a:gd name="T33" fmla="*/ 1417 h 1965"/>
                <a:gd name="T34" fmla="*/ 575 w 1434"/>
                <a:gd name="T35" fmla="*/ 1298 h 1965"/>
                <a:gd name="T36" fmla="*/ 1267 w 1434"/>
                <a:gd name="T37" fmla="*/ 1412 h 1965"/>
                <a:gd name="T38" fmla="*/ 1105 w 1434"/>
                <a:gd name="T39" fmla="*/ 1250 h 1965"/>
                <a:gd name="T40" fmla="*/ 917 w 1434"/>
                <a:gd name="T41" fmla="*/ 1250 h 1965"/>
                <a:gd name="T42" fmla="*/ 781 w 1434"/>
                <a:gd name="T43" fmla="*/ 1250 h 1965"/>
                <a:gd name="T44" fmla="*/ 689 w 1434"/>
                <a:gd name="T45" fmla="*/ 1250 h 1965"/>
                <a:gd name="T46" fmla="*/ 626 w 1434"/>
                <a:gd name="T47" fmla="*/ 1251 h 1965"/>
                <a:gd name="T48" fmla="*/ 584 w 1434"/>
                <a:gd name="T49" fmla="*/ 1252 h 1965"/>
                <a:gd name="T50" fmla="*/ 551 w 1434"/>
                <a:gd name="T51" fmla="*/ 1254 h 1965"/>
                <a:gd name="T52" fmla="*/ 516 w 1434"/>
                <a:gd name="T53" fmla="*/ 1256 h 1965"/>
                <a:gd name="T54" fmla="*/ 466 w 1434"/>
                <a:gd name="T55" fmla="*/ 1260 h 1965"/>
                <a:gd name="T56" fmla="*/ 683 w 1434"/>
                <a:gd name="T57" fmla="*/ 1803 h 1965"/>
                <a:gd name="T58" fmla="*/ 677 w 1434"/>
                <a:gd name="T59" fmla="*/ 1879 h 1965"/>
                <a:gd name="T60" fmla="*/ 631 w 1434"/>
                <a:gd name="T61" fmla="*/ 1939 h 1965"/>
                <a:gd name="T62" fmla="*/ 557 w 1434"/>
                <a:gd name="T63" fmla="*/ 1965 h 1965"/>
                <a:gd name="T64" fmla="*/ 485 w 1434"/>
                <a:gd name="T65" fmla="*/ 1945 h 1965"/>
                <a:gd name="T66" fmla="*/ 434 w 1434"/>
                <a:gd name="T67" fmla="*/ 1886 h 1965"/>
                <a:gd name="T68" fmla="*/ 115 w 1434"/>
                <a:gd name="T69" fmla="*/ 1149 h 1965"/>
                <a:gd name="T70" fmla="*/ 134 w 1434"/>
                <a:gd name="T71" fmla="*/ 1077 h 1965"/>
                <a:gd name="T72" fmla="*/ 188 w 1434"/>
                <a:gd name="T73" fmla="*/ 1025 h 1965"/>
                <a:gd name="T74" fmla="*/ 792 w 1434"/>
                <a:gd name="T75" fmla="*/ 970 h 1965"/>
                <a:gd name="T76" fmla="*/ 546 w 1434"/>
                <a:gd name="T77" fmla="*/ 576 h 1965"/>
                <a:gd name="T78" fmla="*/ 554 w 1434"/>
                <a:gd name="T79" fmla="*/ 572 h 1965"/>
                <a:gd name="T80" fmla="*/ 566 w 1434"/>
                <a:gd name="T81" fmla="*/ 564 h 1965"/>
                <a:gd name="T82" fmla="*/ 585 w 1434"/>
                <a:gd name="T83" fmla="*/ 549 h 1965"/>
                <a:gd name="T84" fmla="*/ 620 w 1434"/>
                <a:gd name="T85" fmla="*/ 521 h 1965"/>
                <a:gd name="T86" fmla="*/ 673 w 1434"/>
                <a:gd name="T87" fmla="*/ 476 h 1965"/>
                <a:gd name="T88" fmla="*/ 752 w 1434"/>
                <a:gd name="T89" fmla="*/ 409 h 1965"/>
                <a:gd name="T90" fmla="*/ 862 w 1434"/>
                <a:gd name="T91" fmla="*/ 317 h 1965"/>
                <a:gd name="T92" fmla="*/ 507 w 1434"/>
                <a:gd name="T93" fmla="*/ 465 h 1965"/>
                <a:gd name="T94" fmla="*/ 445 w 1434"/>
                <a:gd name="T95" fmla="*/ 460 h 1965"/>
                <a:gd name="T96" fmla="*/ 35 w 1434"/>
                <a:gd name="T97" fmla="*/ 208 h 1965"/>
                <a:gd name="T98" fmla="*/ 3 w 1434"/>
                <a:gd name="T99" fmla="*/ 153 h 1965"/>
                <a:gd name="T100" fmla="*/ 6 w 1434"/>
                <a:gd name="T101" fmla="*/ 90 h 1965"/>
                <a:gd name="T102" fmla="*/ 46 w 1434"/>
                <a:gd name="T103" fmla="*/ 37 h 1965"/>
                <a:gd name="T104" fmla="*/ 105 w 1434"/>
                <a:gd name="T105" fmla="*/ 16 h 1965"/>
                <a:gd name="T106" fmla="*/ 167 w 1434"/>
                <a:gd name="T107" fmla="*/ 33 h 1965"/>
                <a:gd name="T108" fmla="*/ 576 w 1434"/>
                <a:gd name="T109" fmla="*/ 123 h 1965"/>
                <a:gd name="T110" fmla="*/ 617 w 1434"/>
                <a:gd name="T111" fmla="*/ 50 h 1965"/>
                <a:gd name="T112" fmla="*/ 688 w 1434"/>
                <a:gd name="T113" fmla="*/ 7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4" h="1965">
                  <a:moveTo>
                    <a:pt x="745" y="0"/>
                  </a:moveTo>
                  <a:lnTo>
                    <a:pt x="1037" y="20"/>
                  </a:lnTo>
                  <a:lnTo>
                    <a:pt x="1066" y="25"/>
                  </a:lnTo>
                  <a:lnTo>
                    <a:pt x="1093" y="34"/>
                  </a:lnTo>
                  <a:lnTo>
                    <a:pt x="1117" y="48"/>
                  </a:lnTo>
                  <a:lnTo>
                    <a:pt x="1139" y="65"/>
                  </a:lnTo>
                  <a:lnTo>
                    <a:pt x="1158" y="86"/>
                  </a:lnTo>
                  <a:lnTo>
                    <a:pt x="1172" y="111"/>
                  </a:lnTo>
                  <a:lnTo>
                    <a:pt x="1183" y="137"/>
                  </a:lnTo>
                  <a:lnTo>
                    <a:pt x="1188" y="165"/>
                  </a:lnTo>
                  <a:lnTo>
                    <a:pt x="1189" y="195"/>
                  </a:lnTo>
                  <a:lnTo>
                    <a:pt x="1130" y="1082"/>
                  </a:lnTo>
                  <a:lnTo>
                    <a:pt x="1267" y="1082"/>
                  </a:lnTo>
                  <a:lnTo>
                    <a:pt x="1267" y="247"/>
                  </a:lnTo>
                  <a:lnTo>
                    <a:pt x="1270" y="224"/>
                  </a:lnTo>
                  <a:lnTo>
                    <a:pt x="1278" y="204"/>
                  </a:lnTo>
                  <a:lnTo>
                    <a:pt x="1292" y="187"/>
                  </a:lnTo>
                  <a:lnTo>
                    <a:pt x="1309" y="173"/>
                  </a:lnTo>
                  <a:lnTo>
                    <a:pt x="1328" y="165"/>
                  </a:lnTo>
                  <a:lnTo>
                    <a:pt x="1350" y="163"/>
                  </a:lnTo>
                  <a:lnTo>
                    <a:pt x="1373" y="165"/>
                  </a:lnTo>
                  <a:lnTo>
                    <a:pt x="1393" y="173"/>
                  </a:lnTo>
                  <a:lnTo>
                    <a:pt x="1410" y="187"/>
                  </a:lnTo>
                  <a:lnTo>
                    <a:pt x="1423" y="204"/>
                  </a:lnTo>
                  <a:lnTo>
                    <a:pt x="1432" y="224"/>
                  </a:lnTo>
                  <a:lnTo>
                    <a:pt x="1434" y="247"/>
                  </a:lnTo>
                  <a:lnTo>
                    <a:pt x="1434" y="1830"/>
                  </a:lnTo>
                  <a:lnTo>
                    <a:pt x="1432" y="1852"/>
                  </a:lnTo>
                  <a:lnTo>
                    <a:pt x="1423" y="1872"/>
                  </a:lnTo>
                  <a:lnTo>
                    <a:pt x="1410" y="1890"/>
                  </a:lnTo>
                  <a:lnTo>
                    <a:pt x="1393" y="1903"/>
                  </a:lnTo>
                  <a:lnTo>
                    <a:pt x="1373" y="1911"/>
                  </a:lnTo>
                  <a:lnTo>
                    <a:pt x="1350" y="1914"/>
                  </a:lnTo>
                  <a:lnTo>
                    <a:pt x="1328" y="1911"/>
                  </a:lnTo>
                  <a:lnTo>
                    <a:pt x="1309" y="1903"/>
                  </a:lnTo>
                  <a:lnTo>
                    <a:pt x="1292" y="1890"/>
                  </a:lnTo>
                  <a:lnTo>
                    <a:pt x="1278" y="1872"/>
                  </a:lnTo>
                  <a:lnTo>
                    <a:pt x="1270" y="1852"/>
                  </a:lnTo>
                  <a:lnTo>
                    <a:pt x="1267" y="1830"/>
                  </a:lnTo>
                  <a:lnTo>
                    <a:pt x="1267" y="1581"/>
                  </a:lnTo>
                  <a:lnTo>
                    <a:pt x="726" y="1581"/>
                  </a:lnTo>
                  <a:lnTo>
                    <a:pt x="726" y="1637"/>
                  </a:lnTo>
                  <a:lnTo>
                    <a:pt x="716" y="1613"/>
                  </a:lnTo>
                  <a:lnTo>
                    <a:pt x="706" y="1591"/>
                  </a:lnTo>
                  <a:lnTo>
                    <a:pt x="696" y="1569"/>
                  </a:lnTo>
                  <a:lnTo>
                    <a:pt x="687" y="1547"/>
                  </a:lnTo>
                  <a:lnTo>
                    <a:pt x="677" y="1525"/>
                  </a:lnTo>
                  <a:lnTo>
                    <a:pt x="666" y="1502"/>
                  </a:lnTo>
                  <a:lnTo>
                    <a:pt x="655" y="1476"/>
                  </a:lnTo>
                  <a:lnTo>
                    <a:pt x="642" y="1448"/>
                  </a:lnTo>
                  <a:lnTo>
                    <a:pt x="628" y="1417"/>
                  </a:lnTo>
                  <a:lnTo>
                    <a:pt x="613" y="1382"/>
                  </a:lnTo>
                  <a:lnTo>
                    <a:pt x="595" y="1342"/>
                  </a:lnTo>
                  <a:lnTo>
                    <a:pt x="575" y="1298"/>
                  </a:lnTo>
                  <a:lnTo>
                    <a:pt x="726" y="1257"/>
                  </a:lnTo>
                  <a:lnTo>
                    <a:pt x="726" y="1412"/>
                  </a:lnTo>
                  <a:lnTo>
                    <a:pt x="1267" y="1412"/>
                  </a:lnTo>
                  <a:lnTo>
                    <a:pt x="1267" y="1250"/>
                  </a:lnTo>
                  <a:lnTo>
                    <a:pt x="1183" y="1250"/>
                  </a:lnTo>
                  <a:lnTo>
                    <a:pt x="1105" y="1250"/>
                  </a:lnTo>
                  <a:lnTo>
                    <a:pt x="1036" y="1250"/>
                  </a:lnTo>
                  <a:lnTo>
                    <a:pt x="973" y="1250"/>
                  </a:lnTo>
                  <a:lnTo>
                    <a:pt x="917" y="1250"/>
                  </a:lnTo>
                  <a:lnTo>
                    <a:pt x="866" y="1250"/>
                  </a:lnTo>
                  <a:lnTo>
                    <a:pt x="821" y="1250"/>
                  </a:lnTo>
                  <a:lnTo>
                    <a:pt x="781" y="1250"/>
                  </a:lnTo>
                  <a:lnTo>
                    <a:pt x="746" y="1250"/>
                  </a:lnTo>
                  <a:lnTo>
                    <a:pt x="715" y="1250"/>
                  </a:lnTo>
                  <a:lnTo>
                    <a:pt x="689" y="1250"/>
                  </a:lnTo>
                  <a:lnTo>
                    <a:pt x="665" y="1250"/>
                  </a:lnTo>
                  <a:lnTo>
                    <a:pt x="644" y="1250"/>
                  </a:lnTo>
                  <a:lnTo>
                    <a:pt x="626" y="1251"/>
                  </a:lnTo>
                  <a:lnTo>
                    <a:pt x="610" y="1251"/>
                  </a:lnTo>
                  <a:lnTo>
                    <a:pt x="597" y="1251"/>
                  </a:lnTo>
                  <a:lnTo>
                    <a:pt x="584" y="1252"/>
                  </a:lnTo>
                  <a:lnTo>
                    <a:pt x="573" y="1252"/>
                  </a:lnTo>
                  <a:lnTo>
                    <a:pt x="561" y="1253"/>
                  </a:lnTo>
                  <a:lnTo>
                    <a:pt x="551" y="1254"/>
                  </a:lnTo>
                  <a:lnTo>
                    <a:pt x="540" y="1254"/>
                  </a:lnTo>
                  <a:lnTo>
                    <a:pt x="528" y="1255"/>
                  </a:lnTo>
                  <a:lnTo>
                    <a:pt x="516" y="1256"/>
                  </a:lnTo>
                  <a:lnTo>
                    <a:pt x="501" y="1258"/>
                  </a:lnTo>
                  <a:lnTo>
                    <a:pt x="484" y="1259"/>
                  </a:lnTo>
                  <a:lnTo>
                    <a:pt x="466" y="1260"/>
                  </a:lnTo>
                  <a:lnTo>
                    <a:pt x="445" y="1262"/>
                  </a:lnTo>
                  <a:lnTo>
                    <a:pt x="675" y="1777"/>
                  </a:lnTo>
                  <a:lnTo>
                    <a:pt x="683" y="1803"/>
                  </a:lnTo>
                  <a:lnTo>
                    <a:pt x="687" y="1828"/>
                  </a:lnTo>
                  <a:lnTo>
                    <a:pt x="684" y="1855"/>
                  </a:lnTo>
                  <a:lnTo>
                    <a:pt x="677" y="1879"/>
                  </a:lnTo>
                  <a:lnTo>
                    <a:pt x="667" y="1902"/>
                  </a:lnTo>
                  <a:lnTo>
                    <a:pt x="651" y="1922"/>
                  </a:lnTo>
                  <a:lnTo>
                    <a:pt x="631" y="1939"/>
                  </a:lnTo>
                  <a:lnTo>
                    <a:pt x="608" y="1953"/>
                  </a:lnTo>
                  <a:lnTo>
                    <a:pt x="583" y="1961"/>
                  </a:lnTo>
                  <a:lnTo>
                    <a:pt x="557" y="1965"/>
                  </a:lnTo>
                  <a:lnTo>
                    <a:pt x="532" y="1962"/>
                  </a:lnTo>
                  <a:lnTo>
                    <a:pt x="507" y="1955"/>
                  </a:lnTo>
                  <a:lnTo>
                    <a:pt x="485" y="1945"/>
                  </a:lnTo>
                  <a:lnTo>
                    <a:pt x="465" y="1929"/>
                  </a:lnTo>
                  <a:lnTo>
                    <a:pt x="448" y="1909"/>
                  </a:lnTo>
                  <a:lnTo>
                    <a:pt x="434" y="1886"/>
                  </a:lnTo>
                  <a:lnTo>
                    <a:pt x="127" y="1198"/>
                  </a:lnTo>
                  <a:lnTo>
                    <a:pt x="119" y="1174"/>
                  </a:lnTo>
                  <a:lnTo>
                    <a:pt x="115" y="1149"/>
                  </a:lnTo>
                  <a:lnTo>
                    <a:pt x="118" y="1124"/>
                  </a:lnTo>
                  <a:lnTo>
                    <a:pt x="123" y="1100"/>
                  </a:lnTo>
                  <a:lnTo>
                    <a:pt x="134" y="1077"/>
                  </a:lnTo>
                  <a:lnTo>
                    <a:pt x="149" y="1056"/>
                  </a:lnTo>
                  <a:lnTo>
                    <a:pt x="168" y="1039"/>
                  </a:lnTo>
                  <a:lnTo>
                    <a:pt x="188" y="1025"/>
                  </a:lnTo>
                  <a:lnTo>
                    <a:pt x="212" y="1017"/>
                  </a:lnTo>
                  <a:lnTo>
                    <a:pt x="237" y="1013"/>
                  </a:lnTo>
                  <a:lnTo>
                    <a:pt x="792" y="970"/>
                  </a:lnTo>
                  <a:lnTo>
                    <a:pt x="519" y="940"/>
                  </a:lnTo>
                  <a:lnTo>
                    <a:pt x="543" y="578"/>
                  </a:lnTo>
                  <a:lnTo>
                    <a:pt x="546" y="576"/>
                  </a:lnTo>
                  <a:lnTo>
                    <a:pt x="549" y="575"/>
                  </a:lnTo>
                  <a:lnTo>
                    <a:pt x="552" y="574"/>
                  </a:lnTo>
                  <a:lnTo>
                    <a:pt x="554" y="572"/>
                  </a:lnTo>
                  <a:lnTo>
                    <a:pt x="557" y="571"/>
                  </a:lnTo>
                  <a:lnTo>
                    <a:pt x="561" y="567"/>
                  </a:lnTo>
                  <a:lnTo>
                    <a:pt x="566" y="564"/>
                  </a:lnTo>
                  <a:lnTo>
                    <a:pt x="571" y="560"/>
                  </a:lnTo>
                  <a:lnTo>
                    <a:pt x="578" y="555"/>
                  </a:lnTo>
                  <a:lnTo>
                    <a:pt x="585" y="549"/>
                  </a:lnTo>
                  <a:lnTo>
                    <a:pt x="595" y="541"/>
                  </a:lnTo>
                  <a:lnTo>
                    <a:pt x="606" y="532"/>
                  </a:lnTo>
                  <a:lnTo>
                    <a:pt x="620" y="521"/>
                  </a:lnTo>
                  <a:lnTo>
                    <a:pt x="635" y="508"/>
                  </a:lnTo>
                  <a:lnTo>
                    <a:pt x="653" y="493"/>
                  </a:lnTo>
                  <a:lnTo>
                    <a:pt x="673" y="476"/>
                  </a:lnTo>
                  <a:lnTo>
                    <a:pt x="696" y="456"/>
                  </a:lnTo>
                  <a:lnTo>
                    <a:pt x="723" y="434"/>
                  </a:lnTo>
                  <a:lnTo>
                    <a:pt x="752" y="409"/>
                  </a:lnTo>
                  <a:lnTo>
                    <a:pt x="785" y="382"/>
                  </a:lnTo>
                  <a:lnTo>
                    <a:pt x="822" y="352"/>
                  </a:lnTo>
                  <a:lnTo>
                    <a:pt x="862" y="317"/>
                  </a:lnTo>
                  <a:lnTo>
                    <a:pt x="906" y="280"/>
                  </a:lnTo>
                  <a:lnTo>
                    <a:pt x="530" y="456"/>
                  </a:lnTo>
                  <a:lnTo>
                    <a:pt x="507" y="465"/>
                  </a:lnTo>
                  <a:lnTo>
                    <a:pt x="484" y="467"/>
                  </a:lnTo>
                  <a:lnTo>
                    <a:pt x="465" y="465"/>
                  </a:lnTo>
                  <a:lnTo>
                    <a:pt x="445" y="460"/>
                  </a:lnTo>
                  <a:lnTo>
                    <a:pt x="427" y="451"/>
                  </a:lnTo>
                  <a:lnTo>
                    <a:pt x="53" y="222"/>
                  </a:lnTo>
                  <a:lnTo>
                    <a:pt x="35" y="208"/>
                  </a:lnTo>
                  <a:lnTo>
                    <a:pt x="21" y="191"/>
                  </a:lnTo>
                  <a:lnTo>
                    <a:pt x="10" y="173"/>
                  </a:lnTo>
                  <a:lnTo>
                    <a:pt x="3" y="153"/>
                  </a:lnTo>
                  <a:lnTo>
                    <a:pt x="0" y="133"/>
                  </a:lnTo>
                  <a:lnTo>
                    <a:pt x="1" y="111"/>
                  </a:lnTo>
                  <a:lnTo>
                    <a:pt x="6" y="90"/>
                  </a:lnTo>
                  <a:lnTo>
                    <a:pt x="15" y="70"/>
                  </a:lnTo>
                  <a:lnTo>
                    <a:pt x="29" y="52"/>
                  </a:lnTo>
                  <a:lnTo>
                    <a:pt x="46" y="37"/>
                  </a:lnTo>
                  <a:lnTo>
                    <a:pt x="63" y="27"/>
                  </a:lnTo>
                  <a:lnTo>
                    <a:pt x="84" y="19"/>
                  </a:lnTo>
                  <a:lnTo>
                    <a:pt x="105" y="16"/>
                  </a:lnTo>
                  <a:lnTo>
                    <a:pt x="126" y="17"/>
                  </a:lnTo>
                  <a:lnTo>
                    <a:pt x="147" y="24"/>
                  </a:lnTo>
                  <a:lnTo>
                    <a:pt x="167" y="33"/>
                  </a:lnTo>
                  <a:lnTo>
                    <a:pt x="491" y="231"/>
                  </a:lnTo>
                  <a:lnTo>
                    <a:pt x="814" y="80"/>
                  </a:lnTo>
                  <a:lnTo>
                    <a:pt x="576" y="123"/>
                  </a:lnTo>
                  <a:lnTo>
                    <a:pt x="585" y="96"/>
                  </a:lnTo>
                  <a:lnTo>
                    <a:pt x="599" y="72"/>
                  </a:lnTo>
                  <a:lnTo>
                    <a:pt x="617" y="50"/>
                  </a:lnTo>
                  <a:lnTo>
                    <a:pt x="638" y="32"/>
                  </a:lnTo>
                  <a:lnTo>
                    <a:pt x="662" y="17"/>
                  </a:lnTo>
                  <a:lnTo>
                    <a:pt x="688" y="7"/>
                  </a:lnTo>
                  <a:lnTo>
                    <a:pt x="716" y="2"/>
                  </a:lnTo>
                  <a:lnTo>
                    <a:pt x="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291"/>
            <p:cNvSpPr>
              <a:spLocks/>
            </p:cNvSpPr>
            <p:nvPr/>
          </p:nvSpPr>
          <p:spPr bwMode="auto">
            <a:xfrm>
              <a:off x="328613" y="6245225"/>
              <a:ext cx="198437" cy="163513"/>
            </a:xfrm>
            <a:custGeom>
              <a:avLst/>
              <a:gdLst>
                <a:gd name="T0" fmla="*/ 773 w 2376"/>
                <a:gd name="T1" fmla="*/ 16 h 1951"/>
                <a:gd name="T2" fmla="*/ 849 w 2376"/>
                <a:gd name="T3" fmla="*/ 96 h 1951"/>
                <a:gd name="T4" fmla="*/ 701 w 2376"/>
                <a:gd name="T5" fmla="*/ 164 h 1951"/>
                <a:gd name="T6" fmla="*/ 1344 w 2376"/>
                <a:gd name="T7" fmla="*/ 433 h 1951"/>
                <a:gd name="T8" fmla="*/ 1407 w 2376"/>
                <a:gd name="T9" fmla="*/ 504 h 1951"/>
                <a:gd name="T10" fmla="*/ 1391 w 2376"/>
                <a:gd name="T11" fmla="*/ 600 h 1951"/>
                <a:gd name="T12" fmla="*/ 2300 w 2376"/>
                <a:gd name="T13" fmla="*/ 642 h 1951"/>
                <a:gd name="T14" fmla="*/ 2366 w 2376"/>
                <a:gd name="T15" fmla="*/ 680 h 1951"/>
                <a:gd name="T16" fmla="*/ 2366 w 2376"/>
                <a:gd name="T17" fmla="*/ 756 h 1951"/>
                <a:gd name="T18" fmla="*/ 2300 w 2376"/>
                <a:gd name="T19" fmla="*/ 794 h 1951"/>
                <a:gd name="T20" fmla="*/ 2054 w 2376"/>
                <a:gd name="T21" fmla="*/ 1776 h 1951"/>
                <a:gd name="T22" fmla="*/ 2107 w 2376"/>
                <a:gd name="T23" fmla="*/ 1830 h 1951"/>
                <a:gd name="T24" fmla="*/ 2087 w 2376"/>
                <a:gd name="T25" fmla="*/ 1903 h 1951"/>
                <a:gd name="T26" fmla="*/ 1951 w 2376"/>
                <a:gd name="T27" fmla="*/ 1926 h 1951"/>
                <a:gd name="T28" fmla="*/ 1690 w 2376"/>
                <a:gd name="T29" fmla="*/ 1926 h 1951"/>
                <a:gd name="T30" fmla="*/ 1531 w 2376"/>
                <a:gd name="T31" fmla="*/ 1926 h 1951"/>
                <a:gd name="T32" fmla="*/ 1446 w 2376"/>
                <a:gd name="T33" fmla="*/ 1926 h 1951"/>
                <a:gd name="T34" fmla="*/ 1412 w 2376"/>
                <a:gd name="T35" fmla="*/ 1925 h 1951"/>
                <a:gd name="T36" fmla="*/ 1404 w 2376"/>
                <a:gd name="T37" fmla="*/ 1924 h 1951"/>
                <a:gd name="T38" fmla="*/ 1369 w 2376"/>
                <a:gd name="T39" fmla="*/ 1943 h 1951"/>
                <a:gd name="T40" fmla="*/ 1273 w 2376"/>
                <a:gd name="T41" fmla="*/ 1943 h 1951"/>
                <a:gd name="T42" fmla="*/ 1201 w 2376"/>
                <a:gd name="T43" fmla="*/ 1875 h 1951"/>
                <a:gd name="T44" fmla="*/ 1194 w 2376"/>
                <a:gd name="T45" fmla="*/ 1536 h 1951"/>
                <a:gd name="T46" fmla="*/ 1276 w 2376"/>
                <a:gd name="T47" fmla="*/ 1446 h 1951"/>
                <a:gd name="T48" fmla="*/ 1319 w 2376"/>
                <a:gd name="T49" fmla="*/ 1397 h 1951"/>
                <a:gd name="T50" fmla="*/ 1338 w 2376"/>
                <a:gd name="T51" fmla="*/ 1375 h 1951"/>
                <a:gd name="T52" fmla="*/ 1346 w 2376"/>
                <a:gd name="T53" fmla="*/ 1362 h 1951"/>
                <a:gd name="T54" fmla="*/ 1641 w 2376"/>
                <a:gd name="T55" fmla="*/ 1774 h 1951"/>
                <a:gd name="T56" fmla="*/ 1106 w 2376"/>
                <a:gd name="T57" fmla="*/ 782 h 1951"/>
                <a:gd name="T58" fmla="*/ 1069 w 2376"/>
                <a:gd name="T59" fmla="*/ 717 h 1951"/>
                <a:gd name="T60" fmla="*/ 1097 w 2376"/>
                <a:gd name="T61" fmla="*/ 659 h 1951"/>
                <a:gd name="T62" fmla="*/ 809 w 2376"/>
                <a:gd name="T63" fmla="*/ 659 h 1951"/>
                <a:gd name="T64" fmla="*/ 689 w 2376"/>
                <a:gd name="T65" fmla="*/ 697 h 1951"/>
                <a:gd name="T66" fmla="*/ 757 w 2376"/>
                <a:gd name="T67" fmla="*/ 770 h 1951"/>
                <a:gd name="T68" fmla="*/ 850 w 2376"/>
                <a:gd name="T69" fmla="*/ 785 h 1951"/>
                <a:gd name="T70" fmla="*/ 884 w 2376"/>
                <a:gd name="T71" fmla="*/ 782 h 1951"/>
                <a:gd name="T72" fmla="*/ 909 w 2376"/>
                <a:gd name="T73" fmla="*/ 841 h 1951"/>
                <a:gd name="T74" fmla="*/ 1195 w 2376"/>
                <a:gd name="T75" fmla="*/ 862 h 1951"/>
                <a:gd name="T76" fmla="*/ 1252 w 2376"/>
                <a:gd name="T77" fmla="*/ 943 h 1951"/>
                <a:gd name="T78" fmla="*/ 1213 w 2376"/>
                <a:gd name="T79" fmla="*/ 1041 h 1951"/>
                <a:gd name="T80" fmla="*/ 1195 w 2376"/>
                <a:gd name="T81" fmla="*/ 1150 h 1951"/>
                <a:gd name="T82" fmla="*/ 1251 w 2376"/>
                <a:gd name="T83" fmla="*/ 1232 h 1951"/>
                <a:gd name="T84" fmla="*/ 1235 w 2376"/>
                <a:gd name="T85" fmla="*/ 1330 h 1951"/>
                <a:gd name="T86" fmla="*/ 674 w 2376"/>
                <a:gd name="T87" fmla="*/ 1940 h 1951"/>
                <a:gd name="T88" fmla="*/ 575 w 2376"/>
                <a:gd name="T89" fmla="*/ 1944 h 1951"/>
                <a:gd name="T90" fmla="*/ 499 w 2376"/>
                <a:gd name="T91" fmla="*/ 1875 h 1951"/>
                <a:gd name="T92" fmla="*/ 495 w 2376"/>
                <a:gd name="T93" fmla="*/ 1775 h 1951"/>
                <a:gd name="T94" fmla="*/ 785 w 2376"/>
                <a:gd name="T95" fmla="*/ 1265 h 1951"/>
                <a:gd name="T96" fmla="*/ 498 w 2376"/>
                <a:gd name="T97" fmla="*/ 1600 h 1951"/>
                <a:gd name="T98" fmla="*/ 155 w 2376"/>
                <a:gd name="T99" fmla="*/ 1893 h 1951"/>
                <a:gd name="T100" fmla="*/ 83 w 2376"/>
                <a:gd name="T101" fmla="*/ 1934 h 1951"/>
                <a:gd name="T102" fmla="*/ 11 w 2376"/>
                <a:gd name="T103" fmla="*/ 1893 h 1951"/>
                <a:gd name="T104" fmla="*/ 3 w 2376"/>
                <a:gd name="T105" fmla="*/ 239 h 1951"/>
                <a:gd name="T106" fmla="*/ 61 w 2376"/>
                <a:gd name="T107" fmla="*/ 180 h 1951"/>
                <a:gd name="T108" fmla="*/ 143 w 2376"/>
                <a:gd name="T109" fmla="*/ 202 h 1951"/>
                <a:gd name="T110" fmla="*/ 167 w 2376"/>
                <a:gd name="T111" fmla="*/ 1097 h 1951"/>
                <a:gd name="T112" fmla="*/ 321 w 2376"/>
                <a:gd name="T113" fmla="*/ 1051 h 1951"/>
                <a:gd name="T114" fmla="*/ 296 w 2376"/>
                <a:gd name="T115" fmla="*/ 962 h 1951"/>
                <a:gd name="T116" fmla="*/ 263 w 2376"/>
                <a:gd name="T117" fmla="*/ 110 h 1951"/>
                <a:gd name="T118" fmla="*/ 342 w 2376"/>
                <a:gd name="T119" fmla="*/ 33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" h="1951">
                  <a:moveTo>
                    <a:pt x="689" y="0"/>
                  </a:moveTo>
                  <a:lnTo>
                    <a:pt x="719" y="1"/>
                  </a:lnTo>
                  <a:lnTo>
                    <a:pt x="747" y="6"/>
                  </a:lnTo>
                  <a:lnTo>
                    <a:pt x="773" y="16"/>
                  </a:lnTo>
                  <a:lnTo>
                    <a:pt x="797" y="31"/>
                  </a:lnTo>
                  <a:lnTo>
                    <a:pt x="818" y="50"/>
                  </a:lnTo>
                  <a:lnTo>
                    <a:pt x="836" y="72"/>
                  </a:lnTo>
                  <a:lnTo>
                    <a:pt x="849" y="96"/>
                  </a:lnTo>
                  <a:lnTo>
                    <a:pt x="859" y="123"/>
                  </a:lnTo>
                  <a:lnTo>
                    <a:pt x="863" y="153"/>
                  </a:lnTo>
                  <a:lnTo>
                    <a:pt x="873" y="299"/>
                  </a:lnTo>
                  <a:lnTo>
                    <a:pt x="701" y="164"/>
                  </a:lnTo>
                  <a:lnTo>
                    <a:pt x="916" y="449"/>
                  </a:lnTo>
                  <a:lnTo>
                    <a:pt x="1295" y="425"/>
                  </a:lnTo>
                  <a:lnTo>
                    <a:pt x="1320" y="426"/>
                  </a:lnTo>
                  <a:lnTo>
                    <a:pt x="1344" y="433"/>
                  </a:lnTo>
                  <a:lnTo>
                    <a:pt x="1365" y="445"/>
                  </a:lnTo>
                  <a:lnTo>
                    <a:pt x="1383" y="461"/>
                  </a:lnTo>
                  <a:lnTo>
                    <a:pt x="1397" y="481"/>
                  </a:lnTo>
                  <a:lnTo>
                    <a:pt x="1407" y="504"/>
                  </a:lnTo>
                  <a:lnTo>
                    <a:pt x="1411" y="529"/>
                  </a:lnTo>
                  <a:lnTo>
                    <a:pt x="1410" y="554"/>
                  </a:lnTo>
                  <a:lnTo>
                    <a:pt x="1403" y="578"/>
                  </a:lnTo>
                  <a:lnTo>
                    <a:pt x="1391" y="600"/>
                  </a:lnTo>
                  <a:lnTo>
                    <a:pt x="1375" y="618"/>
                  </a:lnTo>
                  <a:lnTo>
                    <a:pt x="1355" y="633"/>
                  </a:lnTo>
                  <a:lnTo>
                    <a:pt x="1332" y="642"/>
                  </a:lnTo>
                  <a:lnTo>
                    <a:pt x="2300" y="642"/>
                  </a:lnTo>
                  <a:lnTo>
                    <a:pt x="2321" y="644"/>
                  </a:lnTo>
                  <a:lnTo>
                    <a:pt x="2339" y="653"/>
                  </a:lnTo>
                  <a:lnTo>
                    <a:pt x="2354" y="664"/>
                  </a:lnTo>
                  <a:lnTo>
                    <a:pt x="2366" y="680"/>
                  </a:lnTo>
                  <a:lnTo>
                    <a:pt x="2373" y="698"/>
                  </a:lnTo>
                  <a:lnTo>
                    <a:pt x="2376" y="717"/>
                  </a:lnTo>
                  <a:lnTo>
                    <a:pt x="2373" y="737"/>
                  </a:lnTo>
                  <a:lnTo>
                    <a:pt x="2366" y="756"/>
                  </a:lnTo>
                  <a:lnTo>
                    <a:pt x="2354" y="771"/>
                  </a:lnTo>
                  <a:lnTo>
                    <a:pt x="2339" y="784"/>
                  </a:lnTo>
                  <a:lnTo>
                    <a:pt x="2321" y="791"/>
                  </a:lnTo>
                  <a:lnTo>
                    <a:pt x="2300" y="794"/>
                  </a:lnTo>
                  <a:lnTo>
                    <a:pt x="1792" y="794"/>
                  </a:lnTo>
                  <a:lnTo>
                    <a:pt x="1792" y="1774"/>
                  </a:lnTo>
                  <a:lnTo>
                    <a:pt x="2034" y="1774"/>
                  </a:lnTo>
                  <a:lnTo>
                    <a:pt x="2054" y="1776"/>
                  </a:lnTo>
                  <a:lnTo>
                    <a:pt x="2072" y="1783"/>
                  </a:lnTo>
                  <a:lnTo>
                    <a:pt x="2087" y="1796"/>
                  </a:lnTo>
                  <a:lnTo>
                    <a:pt x="2099" y="1811"/>
                  </a:lnTo>
                  <a:lnTo>
                    <a:pt x="2107" y="1830"/>
                  </a:lnTo>
                  <a:lnTo>
                    <a:pt x="2109" y="1849"/>
                  </a:lnTo>
                  <a:lnTo>
                    <a:pt x="2107" y="1869"/>
                  </a:lnTo>
                  <a:lnTo>
                    <a:pt x="2099" y="1888"/>
                  </a:lnTo>
                  <a:lnTo>
                    <a:pt x="2087" y="1903"/>
                  </a:lnTo>
                  <a:lnTo>
                    <a:pt x="2072" y="1915"/>
                  </a:lnTo>
                  <a:lnTo>
                    <a:pt x="2054" y="1923"/>
                  </a:lnTo>
                  <a:lnTo>
                    <a:pt x="2034" y="1926"/>
                  </a:lnTo>
                  <a:lnTo>
                    <a:pt x="1951" y="1926"/>
                  </a:lnTo>
                  <a:lnTo>
                    <a:pt x="1875" y="1926"/>
                  </a:lnTo>
                  <a:lnTo>
                    <a:pt x="1806" y="1926"/>
                  </a:lnTo>
                  <a:lnTo>
                    <a:pt x="1746" y="1926"/>
                  </a:lnTo>
                  <a:lnTo>
                    <a:pt x="1690" y="1926"/>
                  </a:lnTo>
                  <a:lnTo>
                    <a:pt x="1642" y="1926"/>
                  </a:lnTo>
                  <a:lnTo>
                    <a:pt x="1600" y="1926"/>
                  </a:lnTo>
                  <a:lnTo>
                    <a:pt x="1563" y="1926"/>
                  </a:lnTo>
                  <a:lnTo>
                    <a:pt x="1531" y="1926"/>
                  </a:lnTo>
                  <a:lnTo>
                    <a:pt x="1504" y="1926"/>
                  </a:lnTo>
                  <a:lnTo>
                    <a:pt x="1481" y="1926"/>
                  </a:lnTo>
                  <a:lnTo>
                    <a:pt x="1462" y="1926"/>
                  </a:lnTo>
                  <a:lnTo>
                    <a:pt x="1446" y="1926"/>
                  </a:lnTo>
                  <a:lnTo>
                    <a:pt x="1434" y="1926"/>
                  </a:lnTo>
                  <a:lnTo>
                    <a:pt x="1425" y="1926"/>
                  </a:lnTo>
                  <a:lnTo>
                    <a:pt x="1417" y="1926"/>
                  </a:lnTo>
                  <a:lnTo>
                    <a:pt x="1412" y="1925"/>
                  </a:lnTo>
                  <a:lnTo>
                    <a:pt x="1409" y="1925"/>
                  </a:lnTo>
                  <a:lnTo>
                    <a:pt x="1407" y="1925"/>
                  </a:lnTo>
                  <a:lnTo>
                    <a:pt x="1405" y="1925"/>
                  </a:lnTo>
                  <a:lnTo>
                    <a:pt x="1404" y="1924"/>
                  </a:lnTo>
                  <a:lnTo>
                    <a:pt x="1403" y="1924"/>
                  </a:lnTo>
                  <a:lnTo>
                    <a:pt x="1402" y="1924"/>
                  </a:lnTo>
                  <a:lnTo>
                    <a:pt x="1386" y="1934"/>
                  </a:lnTo>
                  <a:lnTo>
                    <a:pt x="1369" y="1943"/>
                  </a:lnTo>
                  <a:lnTo>
                    <a:pt x="1351" y="1948"/>
                  </a:lnTo>
                  <a:lnTo>
                    <a:pt x="1325" y="1951"/>
                  </a:lnTo>
                  <a:lnTo>
                    <a:pt x="1298" y="1950"/>
                  </a:lnTo>
                  <a:lnTo>
                    <a:pt x="1273" y="1943"/>
                  </a:lnTo>
                  <a:lnTo>
                    <a:pt x="1251" y="1931"/>
                  </a:lnTo>
                  <a:lnTo>
                    <a:pt x="1231" y="1916"/>
                  </a:lnTo>
                  <a:lnTo>
                    <a:pt x="1214" y="1897"/>
                  </a:lnTo>
                  <a:lnTo>
                    <a:pt x="1201" y="1875"/>
                  </a:lnTo>
                  <a:lnTo>
                    <a:pt x="1192" y="1849"/>
                  </a:lnTo>
                  <a:lnTo>
                    <a:pt x="1135" y="1602"/>
                  </a:lnTo>
                  <a:lnTo>
                    <a:pt x="1166" y="1566"/>
                  </a:lnTo>
                  <a:lnTo>
                    <a:pt x="1194" y="1536"/>
                  </a:lnTo>
                  <a:lnTo>
                    <a:pt x="1218" y="1509"/>
                  </a:lnTo>
                  <a:lnTo>
                    <a:pt x="1240" y="1485"/>
                  </a:lnTo>
                  <a:lnTo>
                    <a:pt x="1259" y="1464"/>
                  </a:lnTo>
                  <a:lnTo>
                    <a:pt x="1276" y="1446"/>
                  </a:lnTo>
                  <a:lnTo>
                    <a:pt x="1289" y="1430"/>
                  </a:lnTo>
                  <a:lnTo>
                    <a:pt x="1302" y="1418"/>
                  </a:lnTo>
                  <a:lnTo>
                    <a:pt x="1311" y="1406"/>
                  </a:lnTo>
                  <a:lnTo>
                    <a:pt x="1319" y="1397"/>
                  </a:lnTo>
                  <a:lnTo>
                    <a:pt x="1326" y="1389"/>
                  </a:lnTo>
                  <a:lnTo>
                    <a:pt x="1331" y="1384"/>
                  </a:lnTo>
                  <a:lnTo>
                    <a:pt x="1335" y="1379"/>
                  </a:lnTo>
                  <a:lnTo>
                    <a:pt x="1338" y="1375"/>
                  </a:lnTo>
                  <a:lnTo>
                    <a:pt x="1340" y="1371"/>
                  </a:lnTo>
                  <a:lnTo>
                    <a:pt x="1342" y="1368"/>
                  </a:lnTo>
                  <a:lnTo>
                    <a:pt x="1344" y="1365"/>
                  </a:lnTo>
                  <a:lnTo>
                    <a:pt x="1346" y="1362"/>
                  </a:lnTo>
                  <a:lnTo>
                    <a:pt x="1349" y="1359"/>
                  </a:lnTo>
                  <a:lnTo>
                    <a:pt x="1418" y="1660"/>
                  </a:lnTo>
                  <a:lnTo>
                    <a:pt x="1445" y="1774"/>
                  </a:lnTo>
                  <a:lnTo>
                    <a:pt x="1641" y="1774"/>
                  </a:lnTo>
                  <a:lnTo>
                    <a:pt x="1641" y="794"/>
                  </a:lnTo>
                  <a:lnTo>
                    <a:pt x="1145" y="794"/>
                  </a:lnTo>
                  <a:lnTo>
                    <a:pt x="1124" y="791"/>
                  </a:lnTo>
                  <a:lnTo>
                    <a:pt x="1106" y="782"/>
                  </a:lnTo>
                  <a:lnTo>
                    <a:pt x="1090" y="770"/>
                  </a:lnTo>
                  <a:lnTo>
                    <a:pt x="1080" y="755"/>
                  </a:lnTo>
                  <a:lnTo>
                    <a:pt x="1072" y="737"/>
                  </a:lnTo>
                  <a:lnTo>
                    <a:pt x="1069" y="717"/>
                  </a:lnTo>
                  <a:lnTo>
                    <a:pt x="1071" y="701"/>
                  </a:lnTo>
                  <a:lnTo>
                    <a:pt x="1078" y="685"/>
                  </a:lnTo>
                  <a:lnTo>
                    <a:pt x="1086" y="670"/>
                  </a:lnTo>
                  <a:lnTo>
                    <a:pt x="1097" y="659"/>
                  </a:lnTo>
                  <a:lnTo>
                    <a:pt x="871" y="673"/>
                  </a:lnTo>
                  <a:lnTo>
                    <a:pt x="849" y="672"/>
                  </a:lnTo>
                  <a:lnTo>
                    <a:pt x="828" y="667"/>
                  </a:lnTo>
                  <a:lnTo>
                    <a:pt x="809" y="659"/>
                  </a:lnTo>
                  <a:lnTo>
                    <a:pt x="792" y="646"/>
                  </a:lnTo>
                  <a:lnTo>
                    <a:pt x="776" y="629"/>
                  </a:lnTo>
                  <a:lnTo>
                    <a:pt x="526" y="297"/>
                  </a:lnTo>
                  <a:lnTo>
                    <a:pt x="689" y="697"/>
                  </a:lnTo>
                  <a:lnTo>
                    <a:pt x="701" y="720"/>
                  </a:lnTo>
                  <a:lnTo>
                    <a:pt x="717" y="740"/>
                  </a:lnTo>
                  <a:lnTo>
                    <a:pt x="735" y="756"/>
                  </a:lnTo>
                  <a:lnTo>
                    <a:pt x="757" y="770"/>
                  </a:lnTo>
                  <a:lnTo>
                    <a:pt x="780" y="779"/>
                  </a:lnTo>
                  <a:lnTo>
                    <a:pt x="806" y="786"/>
                  </a:lnTo>
                  <a:lnTo>
                    <a:pt x="832" y="786"/>
                  </a:lnTo>
                  <a:lnTo>
                    <a:pt x="850" y="785"/>
                  </a:lnTo>
                  <a:lnTo>
                    <a:pt x="863" y="785"/>
                  </a:lnTo>
                  <a:lnTo>
                    <a:pt x="872" y="784"/>
                  </a:lnTo>
                  <a:lnTo>
                    <a:pt x="879" y="784"/>
                  </a:lnTo>
                  <a:lnTo>
                    <a:pt x="884" y="782"/>
                  </a:lnTo>
                  <a:lnTo>
                    <a:pt x="889" y="782"/>
                  </a:lnTo>
                  <a:lnTo>
                    <a:pt x="895" y="782"/>
                  </a:lnTo>
                  <a:lnTo>
                    <a:pt x="905" y="781"/>
                  </a:lnTo>
                  <a:lnTo>
                    <a:pt x="909" y="841"/>
                  </a:lnTo>
                  <a:lnTo>
                    <a:pt x="1123" y="841"/>
                  </a:lnTo>
                  <a:lnTo>
                    <a:pt x="1149" y="843"/>
                  </a:lnTo>
                  <a:lnTo>
                    <a:pt x="1173" y="851"/>
                  </a:lnTo>
                  <a:lnTo>
                    <a:pt x="1195" y="862"/>
                  </a:lnTo>
                  <a:lnTo>
                    <a:pt x="1215" y="878"/>
                  </a:lnTo>
                  <a:lnTo>
                    <a:pt x="1231" y="897"/>
                  </a:lnTo>
                  <a:lnTo>
                    <a:pt x="1243" y="919"/>
                  </a:lnTo>
                  <a:lnTo>
                    <a:pt x="1252" y="943"/>
                  </a:lnTo>
                  <a:lnTo>
                    <a:pt x="1281" y="1069"/>
                  </a:lnTo>
                  <a:lnTo>
                    <a:pt x="1260" y="1057"/>
                  </a:lnTo>
                  <a:lnTo>
                    <a:pt x="1237" y="1048"/>
                  </a:lnTo>
                  <a:lnTo>
                    <a:pt x="1213" y="1041"/>
                  </a:lnTo>
                  <a:lnTo>
                    <a:pt x="918" y="980"/>
                  </a:lnTo>
                  <a:lnTo>
                    <a:pt x="659" y="925"/>
                  </a:lnTo>
                  <a:lnTo>
                    <a:pt x="1172" y="1139"/>
                  </a:lnTo>
                  <a:lnTo>
                    <a:pt x="1195" y="1150"/>
                  </a:lnTo>
                  <a:lnTo>
                    <a:pt x="1215" y="1166"/>
                  </a:lnTo>
                  <a:lnTo>
                    <a:pt x="1231" y="1186"/>
                  </a:lnTo>
                  <a:lnTo>
                    <a:pt x="1243" y="1208"/>
                  </a:lnTo>
                  <a:lnTo>
                    <a:pt x="1251" y="1232"/>
                  </a:lnTo>
                  <a:lnTo>
                    <a:pt x="1255" y="1257"/>
                  </a:lnTo>
                  <a:lnTo>
                    <a:pt x="1253" y="1282"/>
                  </a:lnTo>
                  <a:lnTo>
                    <a:pt x="1246" y="1307"/>
                  </a:lnTo>
                  <a:lnTo>
                    <a:pt x="1235" y="1330"/>
                  </a:lnTo>
                  <a:lnTo>
                    <a:pt x="1220" y="1351"/>
                  </a:lnTo>
                  <a:lnTo>
                    <a:pt x="717" y="1908"/>
                  </a:lnTo>
                  <a:lnTo>
                    <a:pt x="697" y="1926"/>
                  </a:lnTo>
                  <a:lnTo>
                    <a:pt x="674" y="1940"/>
                  </a:lnTo>
                  <a:lnTo>
                    <a:pt x="650" y="1948"/>
                  </a:lnTo>
                  <a:lnTo>
                    <a:pt x="625" y="1951"/>
                  </a:lnTo>
                  <a:lnTo>
                    <a:pt x="600" y="1950"/>
                  </a:lnTo>
                  <a:lnTo>
                    <a:pt x="575" y="1944"/>
                  </a:lnTo>
                  <a:lnTo>
                    <a:pt x="552" y="1933"/>
                  </a:lnTo>
                  <a:lnTo>
                    <a:pt x="530" y="1918"/>
                  </a:lnTo>
                  <a:lnTo>
                    <a:pt x="513" y="1898"/>
                  </a:lnTo>
                  <a:lnTo>
                    <a:pt x="499" y="1875"/>
                  </a:lnTo>
                  <a:lnTo>
                    <a:pt x="491" y="1850"/>
                  </a:lnTo>
                  <a:lnTo>
                    <a:pt x="488" y="1825"/>
                  </a:lnTo>
                  <a:lnTo>
                    <a:pt x="489" y="1800"/>
                  </a:lnTo>
                  <a:lnTo>
                    <a:pt x="495" y="1775"/>
                  </a:lnTo>
                  <a:lnTo>
                    <a:pt x="505" y="1752"/>
                  </a:lnTo>
                  <a:lnTo>
                    <a:pt x="521" y="1730"/>
                  </a:lnTo>
                  <a:lnTo>
                    <a:pt x="899" y="1312"/>
                  </a:lnTo>
                  <a:lnTo>
                    <a:pt x="785" y="1265"/>
                  </a:lnTo>
                  <a:lnTo>
                    <a:pt x="167" y="1265"/>
                  </a:lnTo>
                  <a:lnTo>
                    <a:pt x="167" y="1432"/>
                  </a:lnTo>
                  <a:lnTo>
                    <a:pt x="649" y="1432"/>
                  </a:lnTo>
                  <a:lnTo>
                    <a:pt x="498" y="1600"/>
                  </a:lnTo>
                  <a:lnTo>
                    <a:pt x="167" y="1600"/>
                  </a:lnTo>
                  <a:lnTo>
                    <a:pt x="167" y="1850"/>
                  </a:lnTo>
                  <a:lnTo>
                    <a:pt x="164" y="1874"/>
                  </a:lnTo>
                  <a:lnTo>
                    <a:pt x="155" y="1893"/>
                  </a:lnTo>
                  <a:lnTo>
                    <a:pt x="143" y="1910"/>
                  </a:lnTo>
                  <a:lnTo>
                    <a:pt x="125" y="1923"/>
                  </a:lnTo>
                  <a:lnTo>
                    <a:pt x="105" y="1932"/>
                  </a:lnTo>
                  <a:lnTo>
                    <a:pt x="83" y="1934"/>
                  </a:lnTo>
                  <a:lnTo>
                    <a:pt x="61" y="1932"/>
                  </a:lnTo>
                  <a:lnTo>
                    <a:pt x="42" y="1923"/>
                  </a:lnTo>
                  <a:lnTo>
                    <a:pt x="24" y="1910"/>
                  </a:lnTo>
                  <a:lnTo>
                    <a:pt x="11" y="1893"/>
                  </a:lnTo>
                  <a:lnTo>
                    <a:pt x="3" y="1874"/>
                  </a:lnTo>
                  <a:lnTo>
                    <a:pt x="0" y="1850"/>
                  </a:lnTo>
                  <a:lnTo>
                    <a:pt x="0" y="261"/>
                  </a:lnTo>
                  <a:lnTo>
                    <a:pt x="3" y="239"/>
                  </a:lnTo>
                  <a:lnTo>
                    <a:pt x="11" y="219"/>
                  </a:lnTo>
                  <a:lnTo>
                    <a:pt x="24" y="202"/>
                  </a:lnTo>
                  <a:lnTo>
                    <a:pt x="42" y="188"/>
                  </a:lnTo>
                  <a:lnTo>
                    <a:pt x="61" y="180"/>
                  </a:lnTo>
                  <a:lnTo>
                    <a:pt x="83" y="177"/>
                  </a:lnTo>
                  <a:lnTo>
                    <a:pt x="105" y="180"/>
                  </a:lnTo>
                  <a:lnTo>
                    <a:pt x="125" y="188"/>
                  </a:lnTo>
                  <a:lnTo>
                    <a:pt x="143" y="202"/>
                  </a:lnTo>
                  <a:lnTo>
                    <a:pt x="155" y="219"/>
                  </a:lnTo>
                  <a:lnTo>
                    <a:pt x="164" y="239"/>
                  </a:lnTo>
                  <a:lnTo>
                    <a:pt x="167" y="261"/>
                  </a:lnTo>
                  <a:lnTo>
                    <a:pt x="167" y="1097"/>
                  </a:lnTo>
                  <a:lnTo>
                    <a:pt x="379" y="1097"/>
                  </a:lnTo>
                  <a:lnTo>
                    <a:pt x="356" y="1084"/>
                  </a:lnTo>
                  <a:lnTo>
                    <a:pt x="337" y="1069"/>
                  </a:lnTo>
                  <a:lnTo>
                    <a:pt x="321" y="1051"/>
                  </a:lnTo>
                  <a:lnTo>
                    <a:pt x="308" y="1030"/>
                  </a:lnTo>
                  <a:lnTo>
                    <a:pt x="300" y="1008"/>
                  </a:lnTo>
                  <a:lnTo>
                    <a:pt x="296" y="985"/>
                  </a:lnTo>
                  <a:lnTo>
                    <a:pt x="296" y="962"/>
                  </a:lnTo>
                  <a:lnTo>
                    <a:pt x="246" y="195"/>
                  </a:lnTo>
                  <a:lnTo>
                    <a:pt x="246" y="164"/>
                  </a:lnTo>
                  <a:lnTo>
                    <a:pt x="252" y="136"/>
                  </a:lnTo>
                  <a:lnTo>
                    <a:pt x="263" y="110"/>
                  </a:lnTo>
                  <a:lnTo>
                    <a:pt x="277" y="86"/>
                  </a:lnTo>
                  <a:lnTo>
                    <a:pt x="295" y="65"/>
                  </a:lnTo>
                  <a:lnTo>
                    <a:pt x="317" y="47"/>
                  </a:lnTo>
                  <a:lnTo>
                    <a:pt x="342" y="33"/>
                  </a:lnTo>
                  <a:lnTo>
                    <a:pt x="369" y="24"/>
                  </a:lnTo>
                  <a:lnTo>
                    <a:pt x="398" y="19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 Same Side Corner Rectangle 108"/>
          <p:cNvSpPr/>
          <p:nvPr/>
        </p:nvSpPr>
        <p:spPr>
          <a:xfrm>
            <a:off x="266915" y="1314726"/>
            <a:ext cx="4643754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66915" y="1931181"/>
            <a:ext cx="4654140" cy="4250157"/>
          </a:xfrm>
          <a:prstGeom prst="foldedCorner">
            <a:avLst>
              <a:gd name="adj" fmla="val 13535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308982" y="1404746"/>
            <a:ext cx="446621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Норматив-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ҳужжатларнинг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экспертизаси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9" name="Round Same Side Corner Rectangle 108"/>
          <p:cNvSpPr/>
          <p:nvPr/>
        </p:nvSpPr>
        <p:spPr>
          <a:xfrm>
            <a:off x="5054600" y="1315645"/>
            <a:ext cx="683282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olded Corner 110"/>
          <p:cNvSpPr/>
          <p:nvPr/>
        </p:nvSpPr>
        <p:spPr>
          <a:xfrm>
            <a:off x="5054601" y="1923814"/>
            <a:ext cx="6832824" cy="4251076"/>
          </a:xfrm>
          <a:prstGeom prst="foldedCorner">
            <a:avLst>
              <a:gd name="adj" fmla="val 1274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 Placeholder 3"/>
          <p:cNvSpPr txBox="1">
            <a:spLocks/>
          </p:cNvSpPr>
          <p:nvPr/>
        </p:nvSpPr>
        <p:spPr>
          <a:xfrm>
            <a:off x="5791200" y="1510630"/>
            <a:ext cx="5562598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kumimoji="0" lang="uz-Cyrl-UZ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Montserrat" panose="02000000000000000000" pitchFamily="2" charset="0"/>
              </a:rPr>
              <a:t>Ҳуқуқий тарғибот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Montserrat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6131" y="2071227"/>
            <a:ext cx="425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107 </a:t>
            </a:r>
            <a:r>
              <a:rPr lang="uz-Cyrl-UZ" b="1" dirty="0" smtClean="0">
                <a:solidFill>
                  <a:srgbClr val="FF0000"/>
                </a:solidFill>
              </a:rPr>
              <a:t>та </a:t>
            </a:r>
            <a:r>
              <a:rPr lang="ru-RU" sz="1400" dirty="0" err="1" smtClean="0"/>
              <a:t>маҳаллий</a:t>
            </a:r>
            <a:r>
              <a:rPr lang="ru-RU" sz="1400" dirty="0" smtClean="0"/>
              <a:t> </a:t>
            </a:r>
            <a:r>
              <a:rPr lang="ru-RU" sz="1400" dirty="0" err="1"/>
              <a:t>ҳокимият</a:t>
            </a:r>
            <a:r>
              <a:rPr lang="ru-RU" sz="1400" dirty="0"/>
              <a:t> </a:t>
            </a:r>
            <a:r>
              <a:rPr lang="ru-RU" sz="1400" dirty="0" err="1"/>
              <a:t>органларининг</a:t>
            </a:r>
            <a:r>
              <a:rPr lang="ru-RU" sz="1400" dirty="0"/>
              <a:t> </a:t>
            </a:r>
            <a:r>
              <a:rPr lang="ru-RU" sz="1400" dirty="0" err="1"/>
              <a:t>ҳужжати</a:t>
            </a:r>
            <a:r>
              <a:rPr lang="ru-RU" sz="1400" dirty="0"/>
              <a:t> </a:t>
            </a:r>
          </a:p>
        </p:txBody>
      </p:sp>
      <p:grpSp>
        <p:nvGrpSpPr>
          <p:cNvPr id="63" name="Group 453"/>
          <p:cNvGrpSpPr>
            <a:grpSpLocks noChangeAspect="1"/>
          </p:cNvGrpSpPr>
          <p:nvPr/>
        </p:nvGrpSpPr>
        <p:grpSpPr bwMode="auto">
          <a:xfrm>
            <a:off x="393259" y="2105743"/>
            <a:ext cx="302414" cy="338157"/>
            <a:chOff x="1954" y="2361"/>
            <a:chExt cx="1836" cy="205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Freeform 455"/>
            <p:cNvSpPr>
              <a:spLocks/>
            </p:cNvSpPr>
            <p:nvPr/>
          </p:nvSpPr>
          <p:spPr bwMode="auto">
            <a:xfrm>
              <a:off x="1954" y="2361"/>
              <a:ext cx="1610" cy="2042"/>
            </a:xfrm>
            <a:custGeom>
              <a:avLst/>
              <a:gdLst>
                <a:gd name="T0" fmla="*/ 2854 w 3221"/>
                <a:gd name="T1" fmla="*/ 0 h 4086"/>
                <a:gd name="T2" fmla="*/ 2951 w 3221"/>
                <a:gd name="T3" fmla="*/ 13 h 4086"/>
                <a:gd name="T4" fmla="*/ 3038 w 3221"/>
                <a:gd name="T5" fmla="*/ 50 h 4086"/>
                <a:gd name="T6" fmla="*/ 3113 w 3221"/>
                <a:gd name="T7" fmla="*/ 108 h 4086"/>
                <a:gd name="T8" fmla="*/ 3171 w 3221"/>
                <a:gd name="T9" fmla="*/ 181 h 4086"/>
                <a:gd name="T10" fmla="*/ 3208 w 3221"/>
                <a:gd name="T11" fmla="*/ 270 h 4086"/>
                <a:gd name="T12" fmla="*/ 3221 w 3221"/>
                <a:gd name="T13" fmla="*/ 367 h 4086"/>
                <a:gd name="T14" fmla="*/ 3154 w 3221"/>
                <a:gd name="T15" fmla="*/ 2095 h 4086"/>
                <a:gd name="T16" fmla="*/ 3017 w 3221"/>
                <a:gd name="T17" fmla="*/ 2063 h 4086"/>
                <a:gd name="T18" fmla="*/ 2946 w 3221"/>
                <a:gd name="T19" fmla="*/ 367 h 4086"/>
                <a:gd name="T20" fmla="*/ 2933 w 3221"/>
                <a:gd name="T21" fmla="*/ 321 h 4086"/>
                <a:gd name="T22" fmla="*/ 2900 w 3221"/>
                <a:gd name="T23" fmla="*/ 287 h 4086"/>
                <a:gd name="T24" fmla="*/ 2854 w 3221"/>
                <a:gd name="T25" fmla="*/ 275 h 4086"/>
                <a:gd name="T26" fmla="*/ 855 w 3221"/>
                <a:gd name="T27" fmla="*/ 279 h 4086"/>
                <a:gd name="T28" fmla="*/ 814 w 3221"/>
                <a:gd name="T29" fmla="*/ 302 h 4086"/>
                <a:gd name="T30" fmla="*/ 790 w 3221"/>
                <a:gd name="T31" fmla="*/ 342 h 4086"/>
                <a:gd name="T32" fmla="*/ 787 w 3221"/>
                <a:gd name="T33" fmla="*/ 512 h 4086"/>
                <a:gd name="T34" fmla="*/ 2391 w 3221"/>
                <a:gd name="T35" fmla="*/ 516 h 4086"/>
                <a:gd name="T36" fmla="*/ 2484 w 3221"/>
                <a:gd name="T37" fmla="*/ 541 h 4086"/>
                <a:gd name="T38" fmla="*/ 2565 w 3221"/>
                <a:gd name="T39" fmla="*/ 589 h 4086"/>
                <a:gd name="T40" fmla="*/ 2632 w 3221"/>
                <a:gd name="T41" fmla="*/ 655 h 4086"/>
                <a:gd name="T42" fmla="*/ 2680 w 3221"/>
                <a:gd name="T43" fmla="*/ 736 h 4086"/>
                <a:gd name="T44" fmla="*/ 2705 w 3221"/>
                <a:gd name="T45" fmla="*/ 830 h 4086"/>
                <a:gd name="T46" fmla="*/ 2709 w 3221"/>
                <a:gd name="T47" fmla="*/ 2051 h 4086"/>
                <a:gd name="T48" fmla="*/ 2523 w 3221"/>
                <a:gd name="T49" fmla="*/ 2080 h 4086"/>
                <a:gd name="T50" fmla="*/ 2434 w 3221"/>
                <a:gd name="T51" fmla="*/ 879 h 4086"/>
                <a:gd name="T52" fmla="*/ 2420 w 3221"/>
                <a:gd name="T53" fmla="*/ 833 h 4086"/>
                <a:gd name="T54" fmla="*/ 2388 w 3221"/>
                <a:gd name="T55" fmla="*/ 800 h 4086"/>
                <a:gd name="T56" fmla="*/ 2342 w 3221"/>
                <a:gd name="T57" fmla="*/ 788 h 4086"/>
                <a:gd name="T58" fmla="*/ 342 w 3221"/>
                <a:gd name="T59" fmla="*/ 790 h 4086"/>
                <a:gd name="T60" fmla="*/ 302 w 3221"/>
                <a:gd name="T61" fmla="*/ 814 h 4086"/>
                <a:gd name="T62" fmla="*/ 278 w 3221"/>
                <a:gd name="T63" fmla="*/ 855 h 4086"/>
                <a:gd name="T64" fmla="*/ 275 w 3221"/>
                <a:gd name="T65" fmla="*/ 3718 h 4086"/>
                <a:gd name="T66" fmla="*/ 287 w 3221"/>
                <a:gd name="T67" fmla="*/ 3765 h 4086"/>
                <a:gd name="T68" fmla="*/ 321 w 3221"/>
                <a:gd name="T69" fmla="*/ 3798 h 4086"/>
                <a:gd name="T70" fmla="*/ 367 w 3221"/>
                <a:gd name="T71" fmla="*/ 3810 h 4086"/>
                <a:gd name="T72" fmla="*/ 1792 w 3221"/>
                <a:gd name="T73" fmla="*/ 3885 h 4086"/>
                <a:gd name="T74" fmla="*/ 1893 w 3221"/>
                <a:gd name="T75" fmla="*/ 4022 h 4086"/>
                <a:gd name="T76" fmla="*/ 367 w 3221"/>
                <a:gd name="T77" fmla="*/ 4086 h 4086"/>
                <a:gd name="T78" fmla="*/ 270 w 3221"/>
                <a:gd name="T79" fmla="*/ 4072 h 4086"/>
                <a:gd name="T80" fmla="*/ 182 w 3221"/>
                <a:gd name="T81" fmla="*/ 4035 h 4086"/>
                <a:gd name="T82" fmla="*/ 107 w 3221"/>
                <a:gd name="T83" fmla="*/ 3977 h 4086"/>
                <a:gd name="T84" fmla="*/ 50 w 3221"/>
                <a:gd name="T85" fmla="*/ 3904 h 4086"/>
                <a:gd name="T86" fmla="*/ 12 w 3221"/>
                <a:gd name="T87" fmla="*/ 3815 h 4086"/>
                <a:gd name="T88" fmla="*/ 0 w 3221"/>
                <a:gd name="T89" fmla="*/ 3718 h 4086"/>
                <a:gd name="T90" fmla="*/ 2 w 3221"/>
                <a:gd name="T91" fmla="*/ 830 h 4086"/>
                <a:gd name="T92" fmla="*/ 29 w 3221"/>
                <a:gd name="T93" fmla="*/ 736 h 4086"/>
                <a:gd name="T94" fmla="*/ 76 w 3221"/>
                <a:gd name="T95" fmla="*/ 655 h 4086"/>
                <a:gd name="T96" fmla="*/ 142 w 3221"/>
                <a:gd name="T97" fmla="*/ 589 h 4086"/>
                <a:gd name="T98" fmla="*/ 225 w 3221"/>
                <a:gd name="T99" fmla="*/ 541 h 4086"/>
                <a:gd name="T100" fmla="*/ 317 w 3221"/>
                <a:gd name="T101" fmla="*/ 516 h 4086"/>
                <a:gd name="T102" fmla="*/ 512 w 3221"/>
                <a:gd name="T103" fmla="*/ 512 h 4086"/>
                <a:gd name="T104" fmla="*/ 516 w 3221"/>
                <a:gd name="T105" fmla="*/ 317 h 4086"/>
                <a:gd name="T106" fmla="*/ 541 w 3221"/>
                <a:gd name="T107" fmla="*/ 224 h 4086"/>
                <a:gd name="T108" fmla="*/ 588 w 3221"/>
                <a:gd name="T109" fmla="*/ 143 h 4086"/>
                <a:gd name="T110" fmla="*/ 656 w 3221"/>
                <a:gd name="T111" fmla="*/ 76 h 4086"/>
                <a:gd name="T112" fmla="*/ 737 w 3221"/>
                <a:gd name="T113" fmla="*/ 29 h 4086"/>
                <a:gd name="T114" fmla="*/ 829 w 3221"/>
                <a:gd name="T115" fmla="*/ 3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1" h="4086">
                  <a:moveTo>
                    <a:pt x="879" y="0"/>
                  </a:moveTo>
                  <a:lnTo>
                    <a:pt x="2854" y="0"/>
                  </a:lnTo>
                  <a:lnTo>
                    <a:pt x="2903" y="3"/>
                  </a:lnTo>
                  <a:lnTo>
                    <a:pt x="2951" y="13"/>
                  </a:lnTo>
                  <a:lnTo>
                    <a:pt x="2996" y="29"/>
                  </a:lnTo>
                  <a:lnTo>
                    <a:pt x="3038" y="50"/>
                  </a:lnTo>
                  <a:lnTo>
                    <a:pt x="3078" y="76"/>
                  </a:lnTo>
                  <a:lnTo>
                    <a:pt x="3113" y="108"/>
                  </a:lnTo>
                  <a:lnTo>
                    <a:pt x="3145" y="143"/>
                  </a:lnTo>
                  <a:lnTo>
                    <a:pt x="3171" y="181"/>
                  </a:lnTo>
                  <a:lnTo>
                    <a:pt x="3192" y="224"/>
                  </a:lnTo>
                  <a:lnTo>
                    <a:pt x="3208" y="270"/>
                  </a:lnTo>
                  <a:lnTo>
                    <a:pt x="3218" y="317"/>
                  </a:lnTo>
                  <a:lnTo>
                    <a:pt x="3221" y="367"/>
                  </a:lnTo>
                  <a:lnTo>
                    <a:pt x="3221" y="2118"/>
                  </a:lnTo>
                  <a:lnTo>
                    <a:pt x="3154" y="2095"/>
                  </a:lnTo>
                  <a:lnTo>
                    <a:pt x="3086" y="2077"/>
                  </a:lnTo>
                  <a:lnTo>
                    <a:pt x="3017" y="2063"/>
                  </a:lnTo>
                  <a:lnTo>
                    <a:pt x="2946" y="2053"/>
                  </a:lnTo>
                  <a:lnTo>
                    <a:pt x="2946" y="367"/>
                  </a:lnTo>
                  <a:lnTo>
                    <a:pt x="2942" y="342"/>
                  </a:lnTo>
                  <a:lnTo>
                    <a:pt x="2933" y="321"/>
                  </a:lnTo>
                  <a:lnTo>
                    <a:pt x="2918" y="302"/>
                  </a:lnTo>
                  <a:lnTo>
                    <a:pt x="2900" y="287"/>
                  </a:lnTo>
                  <a:lnTo>
                    <a:pt x="2879" y="279"/>
                  </a:lnTo>
                  <a:lnTo>
                    <a:pt x="2854" y="275"/>
                  </a:lnTo>
                  <a:lnTo>
                    <a:pt x="879" y="275"/>
                  </a:lnTo>
                  <a:lnTo>
                    <a:pt x="855" y="279"/>
                  </a:lnTo>
                  <a:lnTo>
                    <a:pt x="833" y="287"/>
                  </a:lnTo>
                  <a:lnTo>
                    <a:pt x="814" y="302"/>
                  </a:lnTo>
                  <a:lnTo>
                    <a:pt x="799" y="321"/>
                  </a:lnTo>
                  <a:lnTo>
                    <a:pt x="790" y="342"/>
                  </a:lnTo>
                  <a:lnTo>
                    <a:pt x="787" y="367"/>
                  </a:lnTo>
                  <a:lnTo>
                    <a:pt x="787" y="512"/>
                  </a:lnTo>
                  <a:lnTo>
                    <a:pt x="2342" y="512"/>
                  </a:lnTo>
                  <a:lnTo>
                    <a:pt x="2391" y="516"/>
                  </a:lnTo>
                  <a:lnTo>
                    <a:pt x="2439" y="526"/>
                  </a:lnTo>
                  <a:lnTo>
                    <a:pt x="2484" y="541"/>
                  </a:lnTo>
                  <a:lnTo>
                    <a:pt x="2526" y="563"/>
                  </a:lnTo>
                  <a:lnTo>
                    <a:pt x="2565" y="589"/>
                  </a:lnTo>
                  <a:lnTo>
                    <a:pt x="2601" y="620"/>
                  </a:lnTo>
                  <a:lnTo>
                    <a:pt x="2632" y="655"/>
                  </a:lnTo>
                  <a:lnTo>
                    <a:pt x="2659" y="694"/>
                  </a:lnTo>
                  <a:lnTo>
                    <a:pt x="2680" y="736"/>
                  </a:lnTo>
                  <a:lnTo>
                    <a:pt x="2695" y="781"/>
                  </a:lnTo>
                  <a:lnTo>
                    <a:pt x="2705" y="830"/>
                  </a:lnTo>
                  <a:lnTo>
                    <a:pt x="2709" y="879"/>
                  </a:lnTo>
                  <a:lnTo>
                    <a:pt x="2709" y="2051"/>
                  </a:lnTo>
                  <a:lnTo>
                    <a:pt x="2614" y="2062"/>
                  </a:lnTo>
                  <a:lnTo>
                    <a:pt x="2523" y="2080"/>
                  </a:lnTo>
                  <a:lnTo>
                    <a:pt x="2434" y="2107"/>
                  </a:lnTo>
                  <a:lnTo>
                    <a:pt x="2434" y="879"/>
                  </a:lnTo>
                  <a:lnTo>
                    <a:pt x="2430" y="855"/>
                  </a:lnTo>
                  <a:lnTo>
                    <a:pt x="2420" y="833"/>
                  </a:lnTo>
                  <a:lnTo>
                    <a:pt x="2406" y="814"/>
                  </a:lnTo>
                  <a:lnTo>
                    <a:pt x="2388" y="800"/>
                  </a:lnTo>
                  <a:lnTo>
                    <a:pt x="2365" y="790"/>
                  </a:lnTo>
                  <a:lnTo>
                    <a:pt x="2342" y="788"/>
                  </a:lnTo>
                  <a:lnTo>
                    <a:pt x="367" y="788"/>
                  </a:lnTo>
                  <a:lnTo>
                    <a:pt x="342" y="790"/>
                  </a:lnTo>
                  <a:lnTo>
                    <a:pt x="321" y="800"/>
                  </a:lnTo>
                  <a:lnTo>
                    <a:pt x="302" y="814"/>
                  </a:lnTo>
                  <a:lnTo>
                    <a:pt x="287" y="833"/>
                  </a:lnTo>
                  <a:lnTo>
                    <a:pt x="278" y="855"/>
                  </a:lnTo>
                  <a:lnTo>
                    <a:pt x="275" y="879"/>
                  </a:lnTo>
                  <a:lnTo>
                    <a:pt x="275" y="3718"/>
                  </a:lnTo>
                  <a:lnTo>
                    <a:pt x="278" y="3743"/>
                  </a:lnTo>
                  <a:lnTo>
                    <a:pt x="287" y="3765"/>
                  </a:lnTo>
                  <a:lnTo>
                    <a:pt x="302" y="3784"/>
                  </a:lnTo>
                  <a:lnTo>
                    <a:pt x="321" y="3798"/>
                  </a:lnTo>
                  <a:lnTo>
                    <a:pt x="342" y="3808"/>
                  </a:lnTo>
                  <a:lnTo>
                    <a:pt x="367" y="3810"/>
                  </a:lnTo>
                  <a:lnTo>
                    <a:pt x="1750" y="3810"/>
                  </a:lnTo>
                  <a:lnTo>
                    <a:pt x="1792" y="3885"/>
                  </a:lnTo>
                  <a:lnTo>
                    <a:pt x="1841" y="3955"/>
                  </a:lnTo>
                  <a:lnTo>
                    <a:pt x="1893" y="4022"/>
                  </a:lnTo>
                  <a:lnTo>
                    <a:pt x="1951" y="4086"/>
                  </a:lnTo>
                  <a:lnTo>
                    <a:pt x="367" y="4086"/>
                  </a:lnTo>
                  <a:lnTo>
                    <a:pt x="317" y="4082"/>
                  </a:lnTo>
                  <a:lnTo>
                    <a:pt x="270" y="4072"/>
                  </a:lnTo>
                  <a:lnTo>
                    <a:pt x="225" y="4056"/>
                  </a:lnTo>
                  <a:lnTo>
                    <a:pt x="182" y="4035"/>
                  </a:lnTo>
                  <a:lnTo>
                    <a:pt x="142" y="4008"/>
                  </a:lnTo>
                  <a:lnTo>
                    <a:pt x="107" y="3977"/>
                  </a:lnTo>
                  <a:lnTo>
                    <a:pt x="76" y="3942"/>
                  </a:lnTo>
                  <a:lnTo>
                    <a:pt x="50" y="3904"/>
                  </a:lnTo>
                  <a:lnTo>
                    <a:pt x="29" y="3861"/>
                  </a:lnTo>
                  <a:lnTo>
                    <a:pt x="12" y="3815"/>
                  </a:lnTo>
                  <a:lnTo>
                    <a:pt x="2" y="3768"/>
                  </a:lnTo>
                  <a:lnTo>
                    <a:pt x="0" y="3718"/>
                  </a:lnTo>
                  <a:lnTo>
                    <a:pt x="0" y="879"/>
                  </a:lnTo>
                  <a:lnTo>
                    <a:pt x="2" y="830"/>
                  </a:lnTo>
                  <a:lnTo>
                    <a:pt x="12" y="781"/>
                  </a:lnTo>
                  <a:lnTo>
                    <a:pt x="29" y="736"/>
                  </a:lnTo>
                  <a:lnTo>
                    <a:pt x="50" y="694"/>
                  </a:lnTo>
                  <a:lnTo>
                    <a:pt x="76" y="655"/>
                  </a:lnTo>
                  <a:lnTo>
                    <a:pt x="107" y="620"/>
                  </a:lnTo>
                  <a:lnTo>
                    <a:pt x="142" y="589"/>
                  </a:lnTo>
                  <a:lnTo>
                    <a:pt x="182" y="563"/>
                  </a:lnTo>
                  <a:lnTo>
                    <a:pt x="225" y="541"/>
                  </a:lnTo>
                  <a:lnTo>
                    <a:pt x="270" y="526"/>
                  </a:lnTo>
                  <a:lnTo>
                    <a:pt x="317" y="516"/>
                  </a:lnTo>
                  <a:lnTo>
                    <a:pt x="367" y="512"/>
                  </a:lnTo>
                  <a:lnTo>
                    <a:pt x="512" y="512"/>
                  </a:lnTo>
                  <a:lnTo>
                    <a:pt x="512" y="367"/>
                  </a:lnTo>
                  <a:lnTo>
                    <a:pt x="516" y="317"/>
                  </a:lnTo>
                  <a:lnTo>
                    <a:pt x="526" y="270"/>
                  </a:lnTo>
                  <a:lnTo>
                    <a:pt x="541" y="224"/>
                  </a:lnTo>
                  <a:lnTo>
                    <a:pt x="562" y="181"/>
                  </a:lnTo>
                  <a:lnTo>
                    <a:pt x="588" y="143"/>
                  </a:lnTo>
                  <a:lnTo>
                    <a:pt x="619" y="108"/>
                  </a:lnTo>
                  <a:lnTo>
                    <a:pt x="656" y="76"/>
                  </a:lnTo>
                  <a:lnTo>
                    <a:pt x="694" y="50"/>
                  </a:lnTo>
                  <a:lnTo>
                    <a:pt x="737" y="29"/>
                  </a:lnTo>
                  <a:lnTo>
                    <a:pt x="782" y="13"/>
                  </a:lnTo>
                  <a:lnTo>
                    <a:pt x="829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6"/>
            <p:cNvSpPr>
              <a:spLocks/>
            </p:cNvSpPr>
            <p:nvPr/>
          </p:nvSpPr>
          <p:spPr bwMode="auto">
            <a:xfrm>
              <a:off x="2302" y="3015"/>
              <a:ext cx="536" cy="137"/>
            </a:xfrm>
            <a:custGeom>
              <a:avLst/>
              <a:gdLst>
                <a:gd name="T0" fmla="*/ 138 w 1070"/>
                <a:gd name="T1" fmla="*/ 0 h 276"/>
                <a:gd name="T2" fmla="*/ 931 w 1070"/>
                <a:gd name="T3" fmla="*/ 0 h 276"/>
                <a:gd name="T4" fmla="*/ 964 w 1070"/>
                <a:gd name="T5" fmla="*/ 4 h 276"/>
                <a:gd name="T6" fmla="*/ 993 w 1070"/>
                <a:gd name="T7" fmla="*/ 15 h 276"/>
                <a:gd name="T8" fmla="*/ 1018 w 1070"/>
                <a:gd name="T9" fmla="*/ 31 h 276"/>
                <a:gd name="T10" fmla="*/ 1039 w 1070"/>
                <a:gd name="T11" fmla="*/ 52 h 276"/>
                <a:gd name="T12" fmla="*/ 1055 w 1070"/>
                <a:gd name="T13" fmla="*/ 77 h 276"/>
                <a:gd name="T14" fmla="*/ 1066 w 1070"/>
                <a:gd name="T15" fmla="*/ 106 h 276"/>
                <a:gd name="T16" fmla="*/ 1070 w 1070"/>
                <a:gd name="T17" fmla="*/ 139 h 276"/>
                <a:gd name="T18" fmla="*/ 1066 w 1070"/>
                <a:gd name="T19" fmla="*/ 170 h 276"/>
                <a:gd name="T20" fmla="*/ 1055 w 1070"/>
                <a:gd name="T21" fmla="*/ 198 h 276"/>
                <a:gd name="T22" fmla="*/ 1039 w 1070"/>
                <a:gd name="T23" fmla="*/ 225 h 276"/>
                <a:gd name="T24" fmla="*/ 1018 w 1070"/>
                <a:gd name="T25" fmla="*/ 246 h 276"/>
                <a:gd name="T26" fmla="*/ 993 w 1070"/>
                <a:gd name="T27" fmla="*/ 262 h 276"/>
                <a:gd name="T28" fmla="*/ 964 w 1070"/>
                <a:gd name="T29" fmla="*/ 272 h 276"/>
                <a:gd name="T30" fmla="*/ 931 w 1070"/>
                <a:gd name="T31" fmla="*/ 276 h 276"/>
                <a:gd name="T32" fmla="*/ 138 w 1070"/>
                <a:gd name="T33" fmla="*/ 276 h 276"/>
                <a:gd name="T34" fmla="*/ 106 w 1070"/>
                <a:gd name="T35" fmla="*/ 272 h 276"/>
                <a:gd name="T36" fmla="*/ 77 w 1070"/>
                <a:gd name="T37" fmla="*/ 262 h 276"/>
                <a:gd name="T38" fmla="*/ 52 w 1070"/>
                <a:gd name="T39" fmla="*/ 246 h 276"/>
                <a:gd name="T40" fmla="*/ 31 w 1070"/>
                <a:gd name="T41" fmla="*/ 225 h 276"/>
                <a:gd name="T42" fmla="*/ 15 w 1070"/>
                <a:gd name="T43" fmla="*/ 198 h 276"/>
                <a:gd name="T44" fmla="*/ 4 w 1070"/>
                <a:gd name="T45" fmla="*/ 170 h 276"/>
                <a:gd name="T46" fmla="*/ 0 w 1070"/>
                <a:gd name="T47" fmla="*/ 139 h 276"/>
                <a:gd name="T48" fmla="*/ 4 w 1070"/>
                <a:gd name="T49" fmla="*/ 106 h 276"/>
                <a:gd name="T50" fmla="*/ 15 w 1070"/>
                <a:gd name="T51" fmla="*/ 77 h 276"/>
                <a:gd name="T52" fmla="*/ 31 w 1070"/>
                <a:gd name="T53" fmla="*/ 52 h 276"/>
                <a:gd name="T54" fmla="*/ 52 w 1070"/>
                <a:gd name="T55" fmla="*/ 31 h 276"/>
                <a:gd name="T56" fmla="*/ 77 w 1070"/>
                <a:gd name="T57" fmla="*/ 15 h 276"/>
                <a:gd name="T58" fmla="*/ 106 w 1070"/>
                <a:gd name="T59" fmla="*/ 4 h 276"/>
                <a:gd name="T60" fmla="*/ 138 w 107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0" h="276">
                  <a:moveTo>
                    <a:pt x="138" y="0"/>
                  </a:moveTo>
                  <a:lnTo>
                    <a:pt x="931" y="0"/>
                  </a:lnTo>
                  <a:lnTo>
                    <a:pt x="964" y="4"/>
                  </a:lnTo>
                  <a:lnTo>
                    <a:pt x="993" y="15"/>
                  </a:lnTo>
                  <a:lnTo>
                    <a:pt x="1018" y="31"/>
                  </a:lnTo>
                  <a:lnTo>
                    <a:pt x="1039" y="52"/>
                  </a:lnTo>
                  <a:lnTo>
                    <a:pt x="1055" y="77"/>
                  </a:lnTo>
                  <a:lnTo>
                    <a:pt x="1066" y="106"/>
                  </a:lnTo>
                  <a:lnTo>
                    <a:pt x="1070" y="139"/>
                  </a:lnTo>
                  <a:lnTo>
                    <a:pt x="1066" y="170"/>
                  </a:lnTo>
                  <a:lnTo>
                    <a:pt x="1055" y="198"/>
                  </a:lnTo>
                  <a:lnTo>
                    <a:pt x="1039" y="225"/>
                  </a:lnTo>
                  <a:lnTo>
                    <a:pt x="1018" y="246"/>
                  </a:lnTo>
                  <a:lnTo>
                    <a:pt x="993" y="262"/>
                  </a:lnTo>
                  <a:lnTo>
                    <a:pt x="964" y="272"/>
                  </a:lnTo>
                  <a:lnTo>
                    <a:pt x="931" y="276"/>
                  </a:lnTo>
                  <a:lnTo>
                    <a:pt x="138" y="276"/>
                  </a:lnTo>
                  <a:lnTo>
                    <a:pt x="106" y="272"/>
                  </a:lnTo>
                  <a:lnTo>
                    <a:pt x="77" y="262"/>
                  </a:lnTo>
                  <a:lnTo>
                    <a:pt x="52" y="246"/>
                  </a:lnTo>
                  <a:lnTo>
                    <a:pt x="31" y="225"/>
                  </a:lnTo>
                  <a:lnTo>
                    <a:pt x="15" y="198"/>
                  </a:lnTo>
                  <a:lnTo>
                    <a:pt x="4" y="170"/>
                  </a:lnTo>
                  <a:lnTo>
                    <a:pt x="0" y="139"/>
                  </a:lnTo>
                  <a:lnTo>
                    <a:pt x="4" y="106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1"/>
                  </a:lnTo>
                  <a:lnTo>
                    <a:pt x="77" y="15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7"/>
            <p:cNvSpPr>
              <a:spLocks/>
            </p:cNvSpPr>
            <p:nvPr/>
          </p:nvSpPr>
          <p:spPr bwMode="auto">
            <a:xfrm>
              <a:off x="2302" y="3320"/>
              <a:ext cx="657" cy="138"/>
            </a:xfrm>
            <a:custGeom>
              <a:avLst/>
              <a:gdLst>
                <a:gd name="T0" fmla="*/ 138 w 1314"/>
                <a:gd name="T1" fmla="*/ 0 h 275"/>
                <a:gd name="T2" fmla="*/ 1176 w 1314"/>
                <a:gd name="T3" fmla="*/ 0 h 275"/>
                <a:gd name="T4" fmla="*/ 1207 w 1314"/>
                <a:gd name="T5" fmla="*/ 4 h 275"/>
                <a:gd name="T6" fmla="*/ 1237 w 1314"/>
                <a:gd name="T7" fmla="*/ 14 h 275"/>
                <a:gd name="T8" fmla="*/ 1262 w 1314"/>
                <a:gd name="T9" fmla="*/ 30 h 275"/>
                <a:gd name="T10" fmla="*/ 1284 w 1314"/>
                <a:gd name="T11" fmla="*/ 52 h 275"/>
                <a:gd name="T12" fmla="*/ 1300 w 1314"/>
                <a:gd name="T13" fmla="*/ 77 h 275"/>
                <a:gd name="T14" fmla="*/ 1310 w 1314"/>
                <a:gd name="T15" fmla="*/ 107 h 275"/>
                <a:gd name="T16" fmla="*/ 1314 w 1314"/>
                <a:gd name="T17" fmla="*/ 138 h 275"/>
                <a:gd name="T18" fmla="*/ 1310 w 1314"/>
                <a:gd name="T19" fmla="*/ 169 h 275"/>
                <a:gd name="T20" fmla="*/ 1300 w 1314"/>
                <a:gd name="T21" fmla="*/ 198 h 275"/>
                <a:gd name="T22" fmla="*/ 1284 w 1314"/>
                <a:gd name="T23" fmla="*/ 224 h 275"/>
                <a:gd name="T24" fmla="*/ 1262 w 1314"/>
                <a:gd name="T25" fmla="*/ 245 h 275"/>
                <a:gd name="T26" fmla="*/ 1237 w 1314"/>
                <a:gd name="T27" fmla="*/ 261 h 275"/>
                <a:gd name="T28" fmla="*/ 1207 w 1314"/>
                <a:gd name="T29" fmla="*/ 271 h 275"/>
                <a:gd name="T30" fmla="*/ 1176 w 1314"/>
                <a:gd name="T31" fmla="*/ 275 h 275"/>
                <a:gd name="T32" fmla="*/ 138 w 1314"/>
                <a:gd name="T33" fmla="*/ 275 h 275"/>
                <a:gd name="T34" fmla="*/ 106 w 1314"/>
                <a:gd name="T35" fmla="*/ 271 h 275"/>
                <a:gd name="T36" fmla="*/ 77 w 1314"/>
                <a:gd name="T37" fmla="*/ 261 h 275"/>
                <a:gd name="T38" fmla="*/ 52 w 1314"/>
                <a:gd name="T39" fmla="*/ 245 h 275"/>
                <a:gd name="T40" fmla="*/ 31 w 1314"/>
                <a:gd name="T41" fmla="*/ 224 h 275"/>
                <a:gd name="T42" fmla="*/ 15 w 1314"/>
                <a:gd name="T43" fmla="*/ 198 h 275"/>
                <a:gd name="T44" fmla="*/ 4 w 1314"/>
                <a:gd name="T45" fmla="*/ 169 h 275"/>
                <a:gd name="T46" fmla="*/ 0 w 1314"/>
                <a:gd name="T47" fmla="*/ 138 h 275"/>
                <a:gd name="T48" fmla="*/ 4 w 1314"/>
                <a:gd name="T49" fmla="*/ 107 h 275"/>
                <a:gd name="T50" fmla="*/ 15 w 1314"/>
                <a:gd name="T51" fmla="*/ 77 h 275"/>
                <a:gd name="T52" fmla="*/ 31 w 1314"/>
                <a:gd name="T53" fmla="*/ 52 h 275"/>
                <a:gd name="T54" fmla="*/ 52 w 1314"/>
                <a:gd name="T55" fmla="*/ 30 h 275"/>
                <a:gd name="T56" fmla="*/ 77 w 1314"/>
                <a:gd name="T57" fmla="*/ 14 h 275"/>
                <a:gd name="T58" fmla="*/ 106 w 1314"/>
                <a:gd name="T59" fmla="*/ 4 h 275"/>
                <a:gd name="T60" fmla="*/ 138 w 1314"/>
                <a:gd name="T6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4" h="275">
                  <a:moveTo>
                    <a:pt x="138" y="0"/>
                  </a:moveTo>
                  <a:lnTo>
                    <a:pt x="1176" y="0"/>
                  </a:lnTo>
                  <a:lnTo>
                    <a:pt x="1207" y="4"/>
                  </a:lnTo>
                  <a:lnTo>
                    <a:pt x="1237" y="14"/>
                  </a:lnTo>
                  <a:lnTo>
                    <a:pt x="1262" y="30"/>
                  </a:lnTo>
                  <a:lnTo>
                    <a:pt x="1284" y="52"/>
                  </a:lnTo>
                  <a:lnTo>
                    <a:pt x="1300" y="77"/>
                  </a:lnTo>
                  <a:lnTo>
                    <a:pt x="1310" y="107"/>
                  </a:lnTo>
                  <a:lnTo>
                    <a:pt x="1314" y="138"/>
                  </a:lnTo>
                  <a:lnTo>
                    <a:pt x="1310" y="169"/>
                  </a:lnTo>
                  <a:lnTo>
                    <a:pt x="1300" y="198"/>
                  </a:lnTo>
                  <a:lnTo>
                    <a:pt x="1284" y="224"/>
                  </a:lnTo>
                  <a:lnTo>
                    <a:pt x="1262" y="245"/>
                  </a:lnTo>
                  <a:lnTo>
                    <a:pt x="1237" y="261"/>
                  </a:lnTo>
                  <a:lnTo>
                    <a:pt x="1207" y="271"/>
                  </a:lnTo>
                  <a:lnTo>
                    <a:pt x="1176" y="275"/>
                  </a:lnTo>
                  <a:lnTo>
                    <a:pt x="138" y="275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5"/>
                  </a:lnTo>
                  <a:lnTo>
                    <a:pt x="31" y="224"/>
                  </a:lnTo>
                  <a:lnTo>
                    <a:pt x="15" y="198"/>
                  </a:lnTo>
                  <a:lnTo>
                    <a:pt x="4" y="169"/>
                  </a:lnTo>
                  <a:lnTo>
                    <a:pt x="0" y="138"/>
                  </a:lnTo>
                  <a:lnTo>
                    <a:pt x="4" y="107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8"/>
            <p:cNvSpPr>
              <a:spLocks/>
            </p:cNvSpPr>
            <p:nvPr/>
          </p:nvSpPr>
          <p:spPr bwMode="auto">
            <a:xfrm>
              <a:off x="2302" y="3625"/>
              <a:ext cx="577" cy="138"/>
            </a:xfrm>
            <a:custGeom>
              <a:avLst/>
              <a:gdLst>
                <a:gd name="T0" fmla="*/ 138 w 1152"/>
                <a:gd name="T1" fmla="*/ 0 h 274"/>
                <a:gd name="T2" fmla="*/ 1152 w 1152"/>
                <a:gd name="T3" fmla="*/ 0 h 274"/>
                <a:gd name="T4" fmla="*/ 1108 w 1152"/>
                <a:gd name="T5" fmla="*/ 63 h 274"/>
                <a:gd name="T6" fmla="*/ 1066 w 1152"/>
                <a:gd name="T7" fmla="*/ 131 h 274"/>
                <a:gd name="T8" fmla="*/ 1030 w 1152"/>
                <a:gd name="T9" fmla="*/ 201 h 274"/>
                <a:gd name="T10" fmla="*/ 998 w 1152"/>
                <a:gd name="T11" fmla="*/ 274 h 274"/>
                <a:gd name="T12" fmla="*/ 138 w 1152"/>
                <a:gd name="T13" fmla="*/ 274 h 274"/>
                <a:gd name="T14" fmla="*/ 106 w 1152"/>
                <a:gd name="T15" fmla="*/ 270 h 274"/>
                <a:gd name="T16" fmla="*/ 77 w 1152"/>
                <a:gd name="T17" fmla="*/ 261 h 274"/>
                <a:gd name="T18" fmla="*/ 52 w 1152"/>
                <a:gd name="T19" fmla="*/ 244 h 274"/>
                <a:gd name="T20" fmla="*/ 31 w 1152"/>
                <a:gd name="T21" fmla="*/ 223 h 274"/>
                <a:gd name="T22" fmla="*/ 15 w 1152"/>
                <a:gd name="T23" fmla="*/ 197 h 274"/>
                <a:gd name="T24" fmla="*/ 4 w 1152"/>
                <a:gd name="T25" fmla="*/ 168 h 274"/>
                <a:gd name="T26" fmla="*/ 0 w 1152"/>
                <a:gd name="T27" fmla="*/ 137 h 274"/>
                <a:gd name="T28" fmla="*/ 4 w 1152"/>
                <a:gd name="T29" fmla="*/ 105 h 274"/>
                <a:gd name="T30" fmla="*/ 15 w 1152"/>
                <a:gd name="T31" fmla="*/ 76 h 274"/>
                <a:gd name="T32" fmla="*/ 31 w 1152"/>
                <a:gd name="T33" fmla="*/ 51 h 274"/>
                <a:gd name="T34" fmla="*/ 52 w 1152"/>
                <a:gd name="T35" fmla="*/ 30 h 274"/>
                <a:gd name="T36" fmla="*/ 77 w 1152"/>
                <a:gd name="T37" fmla="*/ 13 h 274"/>
                <a:gd name="T38" fmla="*/ 106 w 1152"/>
                <a:gd name="T39" fmla="*/ 2 h 274"/>
                <a:gd name="T40" fmla="*/ 138 w 1152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2" h="274">
                  <a:moveTo>
                    <a:pt x="138" y="0"/>
                  </a:moveTo>
                  <a:lnTo>
                    <a:pt x="1152" y="0"/>
                  </a:lnTo>
                  <a:lnTo>
                    <a:pt x="1108" y="63"/>
                  </a:lnTo>
                  <a:lnTo>
                    <a:pt x="1066" y="131"/>
                  </a:lnTo>
                  <a:lnTo>
                    <a:pt x="1030" y="201"/>
                  </a:lnTo>
                  <a:lnTo>
                    <a:pt x="998" y="274"/>
                  </a:lnTo>
                  <a:lnTo>
                    <a:pt x="138" y="274"/>
                  </a:lnTo>
                  <a:lnTo>
                    <a:pt x="106" y="270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3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9"/>
            <p:cNvSpPr>
              <a:spLocks/>
            </p:cNvSpPr>
            <p:nvPr/>
          </p:nvSpPr>
          <p:spPr bwMode="auto">
            <a:xfrm>
              <a:off x="2302" y="3930"/>
              <a:ext cx="463" cy="138"/>
            </a:xfrm>
            <a:custGeom>
              <a:avLst/>
              <a:gdLst>
                <a:gd name="T0" fmla="*/ 138 w 925"/>
                <a:gd name="T1" fmla="*/ 0 h 274"/>
                <a:gd name="T2" fmla="*/ 918 w 925"/>
                <a:gd name="T3" fmla="*/ 0 h 274"/>
                <a:gd name="T4" fmla="*/ 914 w 925"/>
                <a:gd name="T5" fmla="*/ 54 h 274"/>
                <a:gd name="T6" fmla="*/ 911 w 925"/>
                <a:gd name="T7" fmla="*/ 107 h 274"/>
                <a:gd name="T8" fmla="*/ 915 w 925"/>
                <a:gd name="T9" fmla="*/ 192 h 274"/>
                <a:gd name="T10" fmla="*/ 925 w 925"/>
                <a:gd name="T11" fmla="*/ 274 h 274"/>
                <a:gd name="T12" fmla="*/ 138 w 925"/>
                <a:gd name="T13" fmla="*/ 274 h 274"/>
                <a:gd name="T14" fmla="*/ 106 w 925"/>
                <a:gd name="T15" fmla="*/ 271 h 274"/>
                <a:gd name="T16" fmla="*/ 77 w 925"/>
                <a:gd name="T17" fmla="*/ 261 h 274"/>
                <a:gd name="T18" fmla="*/ 52 w 925"/>
                <a:gd name="T19" fmla="*/ 244 h 274"/>
                <a:gd name="T20" fmla="*/ 31 w 925"/>
                <a:gd name="T21" fmla="*/ 223 h 274"/>
                <a:gd name="T22" fmla="*/ 15 w 925"/>
                <a:gd name="T23" fmla="*/ 197 h 274"/>
                <a:gd name="T24" fmla="*/ 4 w 925"/>
                <a:gd name="T25" fmla="*/ 168 h 274"/>
                <a:gd name="T26" fmla="*/ 0 w 925"/>
                <a:gd name="T27" fmla="*/ 137 h 274"/>
                <a:gd name="T28" fmla="*/ 4 w 925"/>
                <a:gd name="T29" fmla="*/ 105 h 274"/>
                <a:gd name="T30" fmla="*/ 15 w 925"/>
                <a:gd name="T31" fmla="*/ 76 h 274"/>
                <a:gd name="T32" fmla="*/ 31 w 925"/>
                <a:gd name="T33" fmla="*/ 51 h 274"/>
                <a:gd name="T34" fmla="*/ 52 w 925"/>
                <a:gd name="T35" fmla="*/ 30 h 274"/>
                <a:gd name="T36" fmla="*/ 77 w 925"/>
                <a:gd name="T37" fmla="*/ 14 h 274"/>
                <a:gd name="T38" fmla="*/ 106 w 925"/>
                <a:gd name="T39" fmla="*/ 2 h 274"/>
                <a:gd name="T40" fmla="*/ 138 w 925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274">
                  <a:moveTo>
                    <a:pt x="138" y="0"/>
                  </a:moveTo>
                  <a:lnTo>
                    <a:pt x="918" y="0"/>
                  </a:lnTo>
                  <a:lnTo>
                    <a:pt x="914" y="54"/>
                  </a:lnTo>
                  <a:lnTo>
                    <a:pt x="911" y="107"/>
                  </a:lnTo>
                  <a:lnTo>
                    <a:pt x="915" y="192"/>
                  </a:lnTo>
                  <a:lnTo>
                    <a:pt x="925" y="274"/>
                  </a:lnTo>
                  <a:lnTo>
                    <a:pt x="138" y="274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0"/>
            <p:cNvSpPr>
              <a:spLocks noEditPoints="1"/>
            </p:cNvSpPr>
            <p:nvPr/>
          </p:nvSpPr>
          <p:spPr bwMode="auto">
            <a:xfrm>
              <a:off x="3097" y="3842"/>
              <a:ext cx="527" cy="284"/>
            </a:xfrm>
            <a:custGeom>
              <a:avLst/>
              <a:gdLst>
                <a:gd name="T0" fmla="*/ 490 w 1056"/>
                <a:gd name="T1" fmla="*/ 81 h 568"/>
                <a:gd name="T2" fmla="*/ 424 w 1056"/>
                <a:gd name="T3" fmla="*/ 105 h 568"/>
                <a:gd name="T4" fmla="*/ 370 w 1056"/>
                <a:gd name="T5" fmla="*/ 151 h 568"/>
                <a:gd name="T6" fmla="*/ 334 w 1056"/>
                <a:gd name="T7" fmla="*/ 212 h 568"/>
                <a:gd name="T8" fmla="*/ 321 w 1056"/>
                <a:gd name="T9" fmla="*/ 283 h 568"/>
                <a:gd name="T10" fmla="*/ 334 w 1056"/>
                <a:gd name="T11" fmla="*/ 356 h 568"/>
                <a:gd name="T12" fmla="*/ 370 w 1056"/>
                <a:gd name="T13" fmla="*/ 417 h 568"/>
                <a:gd name="T14" fmla="*/ 424 w 1056"/>
                <a:gd name="T15" fmla="*/ 462 h 568"/>
                <a:gd name="T16" fmla="*/ 490 w 1056"/>
                <a:gd name="T17" fmla="*/ 487 h 568"/>
                <a:gd name="T18" fmla="*/ 565 w 1056"/>
                <a:gd name="T19" fmla="*/ 487 h 568"/>
                <a:gd name="T20" fmla="*/ 632 w 1056"/>
                <a:gd name="T21" fmla="*/ 462 h 568"/>
                <a:gd name="T22" fmla="*/ 686 w 1056"/>
                <a:gd name="T23" fmla="*/ 417 h 568"/>
                <a:gd name="T24" fmla="*/ 721 w 1056"/>
                <a:gd name="T25" fmla="*/ 356 h 568"/>
                <a:gd name="T26" fmla="*/ 733 w 1056"/>
                <a:gd name="T27" fmla="*/ 283 h 568"/>
                <a:gd name="T28" fmla="*/ 721 w 1056"/>
                <a:gd name="T29" fmla="*/ 212 h 568"/>
                <a:gd name="T30" fmla="*/ 686 w 1056"/>
                <a:gd name="T31" fmla="*/ 151 h 568"/>
                <a:gd name="T32" fmla="*/ 632 w 1056"/>
                <a:gd name="T33" fmla="*/ 105 h 568"/>
                <a:gd name="T34" fmla="*/ 565 w 1056"/>
                <a:gd name="T35" fmla="*/ 81 h 568"/>
                <a:gd name="T36" fmla="*/ 527 w 1056"/>
                <a:gd name="T37" fmla="*/ 0 h 568"/>
                <a:gd name="T38" fmla="*/ 643 w 1056"/>
                <a:gd name="T39" fmla="*/ 15 h 568"/>
                <a:gd name="T40" fmla="*/ 751 w 1056"/>
                <a:gd name="T41" fmla="*/ 54 h 568"/>
                <a:gd name="T42" fmla="*/ 850 w 1056"/>
                <a:gd name="T43" fmla="*/ 109 h 568"/>
                <a:gd name="T44" fmla="*/ 934 w 1056"/>
                <a:gd name="T45" fmla="*/ 171 h 568"/>
                <a:gd name="T46" fmla="*/ 1004 w 1056"/>
                <a:gd name="T47" fmla="*/ 232 h 568"/>
                <a:gd name="T48" fmla="*/ 1056 w 1056"/>
                <a:gd name="T49" fmla="*/ 283 h 568"/>
                <a:gd name="T50" fmla="*/ 1004 w 1056"/>
                <a:gd name="T51" fmla="*/ 336 h 568"/>
                <a:gd name="T52" fmla="*/ 934 w 1056"/>
                <a:gd name="T53" fmla="*/ 397 h 568"/>
                <a:gd name="T54" fmla="*/ 850 w 1056"/>
                <a:gd name="T55" fmla="*/ 459 h 568"/>
                <a:gd name="T56" fmla="*/ 752 w 1056"/>
                <a:gd name="T57" fmla="*/ 513 h 568"/>
                <a:gd name="T58" fmla="*/ 643 w 1056"/>
                <a:gd name="T59" fmla="*/ 553 h 568"/>
                <a:gd name="T60" fmla="*/ 527 w 1056"/>
                <a:gd name="T61" fmla="*/ 568 h 568"/>
                <a:gd name="T62" fmla="*/ 412 w 1056"/>
                <a:gd name="T63" fmla="*/ 553 h 568"/>
                <a:gd name="T64" fmla="*/ 304 w 1056"/>
                <a:gd name="T65" fmla="*/ 513 h 568"/>
                <a:gd name="T66" fmla="*/ 206 w 1056"/>
                <a:gd name="T67" fmla="*/ 459 h 568"/>
                <a:gd name="T68" fmla="*/ 120 w 1056"/>
                <a:gd name="T69" fmla="*/ 397 h 568"/>
                <a:gd name="T70" fmla="*/ 52 w 1056"/>
                <a:gd name="T71" fmla="*/ 336 h 568"/>
                <a:gd name="T72" fmla="*/ 0 w 1056"/>
                <a:gd name="T73" fmla="*/ 283 h 568"/>
                <a:gd name="T74" fmla="*/ 52 w 1056"/>
                <a:gd name="T75" fmla="*/ 232 h 568"/>
                <a:gd name="T76" fmla="*/ 120 w 1056"/>
                <a:gd name="T77" fmla="*/ 171 h 568"/>
                <a:gd name="T78" fmla="*/ 206 w 1056"/>
                <a:gd name="T79" fmla="*/ 109 h 568"/>
                <a:gd name="T80" fmla="*/ 304 w 1056"/>
                <a:gd name="T81" fmla="*/ 54 h 568"/>
                <a:gd name="T82" fmla="*/ 412 w 1056"/>
                <a:gd name="T83" fmla="*/ 15 h 568"/>
                <a:gd name="T84" fmla="*/ 527 w 1056"/>
                <a:gd name="T8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6" h="568">
                  <a:moveTo>
                    <a:pt x="527" y="77"/>
                  </a:moveTo>
                  <a:lnTo>
                    <a:pt x="490" y="81"/>
                  </a:lnTo>
                  <a:lnTo>
                    <a:pt x="456" y="90"/>
                  </a:lnTo>
                  <a:lnTo>
                    <a:pt x="424" y="105"/>
                  </a:lnTo>
                  <a:lnTo>
                    <a:pt x="395" y="126"/>
                  </a:lnTo>
                  <a:lnTo>
                    <a:pt x="370" y="151"/>
                  </a:lnTo>
                  <a:lnTo>
                    <a:pt x="350" y="180"/>
                  </a:lnTo>
                  <a:lnTo>
                    <a:pt x="334" y="212"/>
                  </a:lnTo>
                  <a:lnTo>
                    <a:pt x="325" y="246"/>
                  </a:lnTo>
                  <a:lnTo>
                    <a:pt x="321" y="283"/>
                  </a:lnTo>
                  <a:lnTo>
                    <a:pt x="325" y="321"/>
                  </a:lnTo>
                  <a:lnTo>
                    <a:pt x="334" y="356"/>
                  </a:lnTo>
                  <a:lnTo>
                    <a:pt x="350" y="388"/>
                  </a:lnTo>
                  <a:lnTo>
                    <a:pt x="370" y="417"/>
                  </a:lnTo>
                  <a:lnTo>
                    <a:pt x="395" y="442"/>
                  </a:lnTo>
                  <a:lnTo>
                    <a:pt x="424" y="462"/>
                  </a:lnTo>
                  <a:lnTo>
                    <a:pt x="456" y="477"/>
                  </a:lnTo>
                  <a:lnTo>
                    <a:pt x="490" y="487"/>
                  </a:lnTo>
                  <a:lnTo>
                    <a:pt x="527" y="489"/>
                  </a:lnTo>
                  <a:lnTo>
                    <a:pt x="565" y="487"/>
                  </a:lnTo>
                  <a:lnTo>
                    <a:pt x="600" y="477"/>
                  </a:lnTo>
                  <a:lnTo>
                    <a:pt x="632" y="462"/>
                  </a:lnTo>
                  <a:lnTo>
                    <a:pt x="661" y="442"/>
                  </a:lnTo>
                  <a:lnTo>
                    <a:pt x="686" y="417"/>
                  </a:lnTo>
                  <a:lnTo>
                    <a:pt x="706" y="388"/>
                  </a:lnTo>
                  <a:lnTo>
                    <a:pt x="721" y="356"/>
                  </a:lnTo>
                  <a:lnTo>
                    <a:pt x="731" y="321"/>
                  </a:lnTo>
                  <a:lnTo>
                    <a:pt x="733" y="283"/>
                  </a:lnTo>
                  <a:lnTo>
                    <a:pt x="731" y="246"/>
                  </a:lnTo>
                  <a:lnTo>
                    <a:pt x="721" y="212"/>
                  </a:lnTo>
                  <a:lnTo>
                    <a:pt x="706" y="180"/>
                  </a:lnTo>
                  <a:lnTo>
                    <a:pt x="686" y="151"/>
                  </a:lnTo>
                  <a:lnTo>
                    <a:pt x="661" y="126"/>
                  </a:lnTo>
                  <a:lnTo>
                    <a:pt x="632" y="105"/>
                  </a:lnTo>
                  <a:lnTo>
                    <a:pt x="600" y="90"/>
                  </a:lnTo>
                  <a:lnTo>
                    <a:pt x="565" y="81"/>
                  </a:lnTo>
                  <a:lnTo>
                    <a:pt x="527" y="77"/>
                  </a:lnTo>
                  <a:close/>
                  <a:moveTo>
                    <a:pt x="527" y="0"/>
                  </a:moveTo>
                  <a:lnTo>
                    <a:pt x="586" y="4"/>
                  </a:lnTo>
                  <a:lnTo>
                    <a:pt x="643" y="15"/>
                  </a:lnTo>
                  <a:lnTo>
                    <a:pt x="698" y="31"/>
                  </a:lnTo>
                  <a:lnTo>
                    <a:pt x="751" y="54"/>
                  </a:lnTo>
                  <a:lnTo>
                    <a:pt x="802" y="80"/>
                  </a:lnTo>
                  <a:lnTo>
                    <a:pt x="850" y="109"/>
                  </a:lnTo>
                  <a:lnTo>
                    <a:pt x="893" y="138"/>
                  </a:lnTo>
                  <a:lnTo>
                    <a:pt x="934" y="171"/>
                  </a:lnTo>
                  <a:lnTo>
                    <a:pt x="971" y="202"/>
                  </a:lnTo>
                  <a:lnTo>
                    <a:pt x="1004" y="232"/>
                  </a:lnTo>
                  <a:lnTo>
                    <a:pt x="1032" y="260"/>
                  </a:lnTo>
                  <a:lnTo>
                    <a:pt x="1056" y="283"/>
                  </a:lnTo>
                  <a:lnTo>
                    <a:pt x="1032" y="308"/>
                  </a:lnTo>
                  <a:lnTo>
                    <a:pt x="1004" y="336"/>
                  </a:lnTo>
                  <a:lnTo>
                    <a:pt x="972" y="366"/>
                  </a:lnTo>
                  <a:lnTo>
                    <a:pt x="934" y="397"/>
                  </a:lnTo>
                  <a:lnTo>
                    <a:pt x="894" y="428"/>
                  </a:lnTo>
                  <a:lnTo>
                    <a:pt x="850" y="459"/>
                  </a:lnTo>
                  <a:lnTo>
                    <a:pt x="802" y="488"/>
                  </a:lnTo>
                  <a:lnTo>
                    <a:pt x="752" y="513"/>
                  </a:lnTo>
                  <a:lnTo>
                    <a:pt x="698" y="535"/>
                  </a:lnTo>
                  <a:lnTo>
                    <a:pt x="643" y="553"/>
                  </a:lnTo>
                  <a:lnTo>
                    <a:pt x="586" y="564"/>
                  </a:lnTo>
                  <a:lnTo>
                    <a:pt x="527" y="568"/>
                  </a:lnTo>
                  <a:lnTo>
                    <a:pt x="469" y="564"/>
                  </a:lnTo>
                  <a:lnTo>
                    <a:pt x="412" y="553"/>
                  </a:lnTo>
                  <a:lnTo>
                    <a:pt x="357" y="535"/>
                  </a:lnTo>
                  <a:lnTo>
                    <a:pt x="304" y="513"/>
                  </a:lnTo>
                  <a:lnTo>
                    <a:pt x="254" y="488"/>
                  </a:lnTo>
                  <a:lnTo>
                    <a:pt x="206" y="459"/>
                  </a:lnTo>
                  <a:lnTo>
                    <a:pt x="161" y="428"/>
                  </a:lnTo>
                  <a:lnTo>
                    <a:pt x="120" y="397"/>
                  </a:lnTo>
                  <a:lnTo>
                    <a:pt x="84" y="366"/>
                  </a:lnTo>
                  <a:lnTo>
                    <a:pt x="52" y="336"/>
                  </a:lnTo>
                  <a:lnTo>
                    <a:pt x="23" y="308"/>
                  </a:lnTo>
                  <a:lnTo>
                    <a:pt x="0" y="283"/>
                  </a:lnTo>
                  <a:lnTo>
                    <a:pt x="23" y="260"/>
                  </a:lnTo>
                  <a:lnTo>
                    <a:pt x="52" y="232"/>
                  </a:lnTo>
                  <a:lnTo>
                    <a:pt x="84" y="202"/>
                  </a:lnTo>
                  <a:lnTo>
                    <a:pt x="120" y="171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4" y="80"/>
                  </a:lnTo>
                  <a:lnTo>
                    <a:pt x="304" y="54"/>
                  </a:lnTo>
                  <a:lnTo>
                    <a:pt x="357" y="31"/>
                  </a:lnTo>
                  <a:lnTo>
                    <a:pt x="412" y="15"/>
                  </a:lnTo>
                  <a:lnTo>
                    <a:pt x="469" y="4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61"/>
            <p:cNvSpPr>
              <a:spLocks noEditPoints="1"/>
            </p:cNvSpPr>
            <p:nvPr/>
          </p:nvSpPr>
          <p:spPr bwMode="auto">
            <a:xfrm>
              <a:off x="2931" y="3555"/>
              <a:ext cx="859" cy="859"/>
            </a:xfrm>
            <a:custGeom>
              <a:avLst/>
              <a:gdLst>
                <a:gd name="T0" fmla="*/ 751 w 1720"/>
                <a:gd name="T1" fmla="*/ 448 h 1718"/>
                <a:gd name="T2" fmla="*/ 600 w 1720"/>
                <a:gd name="T3" fmla="*/ 494 h 1718"/>
                <a:gd name="T4" fmla="*/ 466 w 1720"/>
                <a:gd name="T5" fmla="*/ 566 h 1718"/>
                <a:gd name="T6" fmla="*/ 354 w 1720"/>
                <a:gd name="T7" fmla="*/ 649 h 1718"/>
                <a:gd name="T8" fmla="*/ 267 w 1720"/>
                <a:gd name="T9" fmla="*/ 727 h 1718"/>
                <a:gd name="T10" fmla="*/ 210 w 1720"/>
                <a:gd name="T11" fmla="*/ 788 h 1718"/>
                <a:gd name="T12" fmla="*/ 186 w 1720"/>
                <a:gd name="T13" fmla="*/ 816 h 1718"/>
                <a:gd name="T14" fmla="*/ 172 w 1720"/>
                <a:gd name="T15" fmla="*/ 867 h 1718"/>
                <a:gd name="T16" fmla="*/ 190 w 1720"/>
                <a:gd name="T17" fmla="*/ 906 h 1718"/>
                <a:gd name="T18" fmla="*/ 225 w 1720"/>
                <a:gd name="T19" fmla="*/ 947 h 1718"/>
                <a:gd name="T20" fmla="*/ 292 w 1720"/>
                <a:gd name="T21" fmla="*/ 1014 h 1718"/>
                <a:gd name="T22" fmla="*/ 389 w 1720"/>
                <a:gd name="T23" fmla="*/ 1097 h 1718"/>
                <a:gd name="T24" fmla="*/ 508 w 1720"/>
                <a:gd name="T25" fmla="*/ 1176 h 1718"/>
                <a:gd name="T26" fmla="*/ 648 w 1720"/>
                <a:gd name="T27" fmla="*/ 1241 h 1718"/>
                <a:gd name="T28" fmla="*/ 804 w 1720"/>
                <a:gd name="T29" fmla="*/ 1278 h 1718"/>
                <a:gd name="T30" fmla="*/ 968 w 1720"/>
                <a:gd name="T31" fmla="*/ 1270 h 1718"/>
                <a:gd name="T32" fmla="*/ 1119 w 1720"/>
                <a:gd name="T33" fmla="*/ 1223 h 1718"/>
                <a:gd name="T34" fmla="*/ 1253 w 1720"/>
                <a:gd name="T35" fmla="*/ 1151 h 1718"/>
                <a:gd name="T36" fmla="*/ 1365 w 1720"/>
                <a:gd name="T37" fmla="*/ 1068 h 1718"/>
                <a:gd name="T38" fmla="*/ 1453 w 1720"/>
                <a:gd name="T39" fmla="*/ 989 h 1718"/>
                <a:gd name="T40" fmla="*/ 1509 w 1720"/>
                <a:gd name="T41" fmla="*/ 929 h 1718"/>
                <a:gd name="T42" fmla="*/ 1532 w 1720"/>
                <a:gd name="T43" fmla="*/ 901 h 1718"/>
                <a:gd name="T44" fmla="*/ 1546 w 1720"/>
                <a:gd name="T45" fmla="*/ 849 h 1718"/>
                <a:gd name="T46" fmla="*/ 1529 w 1720"/>
                <a:gd name="T47" fmla="*/ 811 h 1718"/>
                <a:gd name="T48" fmla="*/ 1494 w 1720"/>
                <a:gd name="T49" fmla="*/ 771 h 1718"/>
                <a:gd name="T50" fmla="*/ 1426 w 1720"/>
                <a:gd name="T51" fmla="*/ 702 h 1718"/>
                <a:gd name="T52" fmla="*/ 1330 w 1720"/>
                <a:gd name="T53" fmla="*/ 621 h 1718"/>
                <a:gd name="T54" fmla="*/ 1211 w 1720"/>
                <a:gd name="T55" fmla="*/ 540 h 1718"/>
                <a:gd name="T56" fmla="*/ 1070 w 1720"/>
                <a:gd name="T57" fmla="*/ 475 h 1718"/>
                <a:gd name="T58" fmla="*/ 914 w 1720"/>
                <a:gd name="T59" fmla="*/ 440 h 1718"/>
                <a:gd name="T60" fmla="*/ 942 w 1720"/>
                <a:gd name="T61" fmla="*/ 3 h 1718"/>
                <a:gd name="T62" fmla="*/ 1177 w 1720"/>
                <a:gd name="T63" fmla="*/ 60 h 1718"/>
                <a:gd name="T64" fmla="*/ 1380 w 1720"/>
                <a:gd name="T65" fmla="*/ 174 h 1718"/>
                <a:gd name="T66" fmla="*/ 1544 w 1720"/>
                <a:gd name="T67" fmla="*/ 339 h 1718"/>
                <a:gd name="T68" fmla="*/ 1660 w 1720"/>
                <a:gd name="T69" fmla="*/ 543 h 1718"/>
                <a:gd name="T70" fmla="*/ 1716 w 1720"/>
                <a:gd name="T71" fmla="*/ 776 h 1718"/>
                <a:gd name="T72" fmla="*/ 1704 w 1720"/>
                <a:gd name="T73" fmla="*/ 1022 h 1718"/>
                <a:gd name="T74" fmla="*/ 1627 w 1720"/>
                <a:gd name="T75" fmla="*/ 1246 h 1718"/>
                <a:gd name="T76" fmla="*/ 1495 w 1720"/>
                <a:gd name="T77" fmla="*/ 1438 h 1718"/>
                <a:gd name="T78" fmla="*/ 1316 w 1720"/>
                <a:gd name="T79" fmla="*/ 1587 h 1718"/>
                <a:gd name="T80" fmla="*/ 1100 w 1720"/>
                <a:gd name="T81" fmla="*/ 1683 h 1718"/>
                <a:gd name="T82" fmla="*/ 859 w 1720"/>
                <a:gd name="T83" fmla="*/ 1718 h 1718"/>
                <a:gd name="T84" fmla="*/ 618 w 1720"/>
                <a:gd name="T85" fmla="*/ 1683 h 1718"/>
                <a:gd name="T86" fmla="*/ 404 w 1720"/>
                <a:gd name="T87" fmla="*/ 1587 h 1718"/>
                <a:gd name="T88" fmla="*/ 225 w 1720"/>
                <a:gd name="T89" fmla="*/ 1438 h 1718"/>
                <a:gd name="T90" fmla="*/ 93 w 1720"/>
                <a:gd name="T91" fmla="*/ 1246 h 1718"/>
                <a:gd name="T92" fmla="*/ 15 w 1720"/>
                <a:gd name="T93" fmla="*/ 1022 h 1718"/>
                <a:gd name="T94" fmla="*/ 4 w 1720"/>
                <a:gd name="T95" fmla="*/ 776 h 1718"/>
                <a:gd name="T96" fmla="*/ 60 w 1720"/>
                <a:gd name="T97" fmla="*/ 543 h 1718"/>
                <a:gd name="T98" fmla="*/ 175 w 1720"/>
                <a:gd name="T99" fmla="*/ 339 h 1718"/>
                <a:gd name="T100" fmla="*/ 340 w 1720"/>
                <a:gd name="T101" fmla="*/ 174 h 1718"/>
                <a:gd name="T102" fmla="*/ 543 w 1720"/>
                <a:gd name="T103" fmla="*/ 60 h 1718"/>
                <a:gd name="T104" fmla="*/ 777 w 1720"/>
                <a:gd name="T105" fmla="*/ 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0" h="1718">
                  <a:moveTo>
                    <a:pt x="859" y="436"/>
                  </a:moveTo>
                  <a:lnTo>
                    <a:pt x="804" y="440"/>
                  </a:lnTo>
                  <a:lnTo>
                    <a:pt x="751" y="448"/>
                  </a:lnTo>
                  <a:lnTo>
                    <a:pt x="698" y="459"/>
                  </a:lnTo>
                  <a:lnTo>
                    <a:pt x="648" y="475"/>
                  </a:lnTo>
                  <a:lnTo>
                    <a:pt x="600" y="494"/>
                  </a:lnTo>
                  <a:lnTo>
                    <a:pt x="553" y="516"/>
                  </a:lnTo>
                  <a:lnTo>
                    <a:pt x="508" y="540"/>
                  </a:lnTo>
                  <a:lnTo>
                    <a:pt x="466" y="566"/>
                  </a:lnTo>
                  <a:lnTo>
                    <a:pt x="426" y="592"/>
                  </a:lnTo>
                  <a:lnTo>
                    <a:pt x="389" y="621"/>
                  </a:lnTo>
                  <a:lnTo>
                    <a:pt x="354" y="649"/>
                  </a:lnTo>
                  <a:lnTo>
                    <a:pt x="322" y="676"/>
                  </a:lnTo>
                  <a:lnTo>
                    <a:pt x="292" y="702"/>
                  </a:lnTo>
                  <a:lnTo>
                    <a:pt x="267" y="727"/>
                  </a:lnTo>
                  <a:lnTo>
                    <a:pt x="245" y="751"/>
                  </a:lnTo>
                  <a:lnTo>
                    <a:pt x="225" y="771"/>
                  </a:lnTo>
                  <a:lnTo>
                    <a:pt x="210" y="788"/>
                  </a:lnTo>
                  <a:lnTo>
                    <a:pt x="199" y="802"/>
                  </a:lnTo>
                  <a:lnTo>
                    <a:pt x="190" y="811"/>
                  </a:lnTo>
                  <a:lnTo>
                    <a:pt x="186" y="816"/>
                  </a:lnTo>
                  <a:lnTo>
                    <a:pt x="177" y="832"/>
                  </a:lnTo>
                  <a:lnTo>
                    <a:pt x="172" y="849"/>
                  </a:lnTo>
                  <a:lnTo>
                    <a:pt x="172" y="867"/>
                  </a:lnTo>
                  <a:lnTo>
                    <a:pt x="177" y="884"/>
                  </a:lnTo>
                  <a:lnTo>
                    <a:pt x="186" y="901"/>
                  </a:lnTo>
                  <a:lnTo>
                    <a:pt x="190" y="906"/>
                  </a:lnTo>
                  <a:lnTo>
                    <a:pt x="199" y="916"/>
                  </a:lnTo>
                  <a:lnTo>
                    <a:pt x="210" y="929"/>
                  </a:lnTo>
                  <a:lnTo>
                    <a:pt x="225" y="947"/>
                  </a:lnTo>
                  <a:lnTo>
                    <a:pt x="245" y="967"/>
                  </a:lnTo>
                  <a:lnTo>
                    <a:pt x="267" y="989"/>
                  </a:lnTo>
                  <a:lnTo>
                    <a:pt x="292" y="1014"/>
                  </a:lnTo>
                  <a:lnTo>
                    <a:pt x="322" y="1040"/>
                  </a:lnTo>
                  <a:lnTo>
                    <a:pt x="354" y="1068"/>
                  </a:lnTo>
                  <a:lnTo>
                    <a:pt x="389" y="1097"/>
                  </a:lnTo>
                  <a:lnTo>
                    <a:pt x="426" y="1124"/>
                  </a:lnTo>
                  <a:lnTo>
                    <a:pt x="466" y="1151"/>
                  </a:lnTo>
                  <a:lnTo>
                    <a:pt x="508" y="1176"/>
                  </a:lnTo>
                  <a:lnTo>
                    <a:pt x="553" y="1201"/>
                  </a:lnTo>
                  <a:lnTo>
                    <a:pt x="600" y="1223"/>
                  </a:lnTo>
                  <a:lnTo>
                    <a:pt x="648" y="1241"/>
                  </a:lnTo>
                  <a:lnTo>
                    <a:pt x="698" y="1258"/>
                  </a:lnTo>
                  <a:lnTo>
                    <a:pt x="751" y="1270"/>
                  </a:lnTo>
                  <a:lnTo>
                    <a:pt x="804" y="1278"/>
                  </a:lnTo>
                  <a:lnTo>
                    <a:pt x="859" y="1280"/>
                  </a:lnTo>
                  <a:lnTo>
                    <a:pt x="914" y="1278"/>
                  </a:lnTo>
                  <a:lnTo>
                    <a:pt x="968" y="1270"/>
                  </a:lnTo>
                  <a:lnTo>
                    <a:pt x="1020" y="1258"/>
                  </a:lnTo>
                  <a:lnTo>
                    <a:pt x="1070" y="1241"/>
                  </a:lnTo>
                  <a:lnTo>
                    <a:pt x="1119" y="1223"/>
                  </a:lnTo>
                  <a:lnTo>
                    <a:pt x="1167" y="1201"/>
                  </a:lnTo>
                  <a:lnTo>
                    <a:pt x="1211" y="1176"/>
                  </a:lnTo>
                  <a:lnTo>
                    <a:pt x="1253" y="1151"/>
                  </a:lnTo>
                  <a:lnTo>
                    <a:pt x="1293" y="1124"/>
                  </a:lnTo>
                  <a:lnTo>
                    <a:pt x="1330" y="1097"/>
                  </a:lnTo>
                  <a:lnTo>
                    <a:pt x="1365" y="1068"/>
                  </a:lnTo>
                  <a:lnTo>
                    <a:pt x="1398" y="1040"/>
                  </a:lnTo>
                  <a:lnTo>
                    <a:pt x="1426" y="1014"/>
                  </a:lnTo>
                  <a:lnTo>
                    <a:pt x="1453" y="989"/>
                  </a:lnTo>
                  <a:lnTo>
                    <a:pt x="1475" y="967"/>
                  </a:lnTo>
                  <a:lnTo>
                    <a:pt x="1494" y="947"/>
                  </a:lnTo>
                  <a:lnTo>
                    <a:pt x="1509" y="929"/>
                  </a:lnTo>
                  <a:lnTo>
                    <a:pt x="1521" y="916"/>
                  </a:lnTo>
                  <a:lnTo>
                    <a:pt x="1529" y="906"/>
                  </a:lnTo>
                  <a:lnTo>
                    <a:pt x="1532" y="901"/>
                  </a:lnTo>
                  <a:lnTo>
                    <a:pt x="1542" y="884"/>
                  </a:lnTo>
                  <a:lnTo>
                    <a:pt x="1546" y="867"/>
                  </a:lnTo>
                  <a:lnTo>
                    <a:pt x="1546" y="849"/>
                  </a:lnTo>
                  <a:lnTo>
                    <a:pt x="1542" y="832"/>
                  </a:lnTo>
                  <a:lnTo>
                    <a:pt x="1532" y="816"/>
                  </a:lnTo>
                  <a:lnTo>
                    <a:pt x="1529" y="811"/>
                  </a:lnTo>
                  <a:lnTo>
                    <a:pt x="1521" y="802"/>
                  </a:lnTo>
                  <a:lnTo>
                    <a:pt x="1509" y="788"/>
                  </a:lnTo>
                  <a:lnTo>
                    <a:pt x="1494" y="771"/>
                  </a:lnTo>
                  <a:lnTo>
                    <a:pt x="1475" y="750"/>
                  </a:lnTo>
                  <a:lnTo>
                    <a:pt x="1453" y="727"/>
                  </a:lnTo>
                  <a:lnTo>
                    <a:pt x="1426" y="702"/>
                  </a:lnTo>
                  <a:lnTo>
                    <a:pt x="1398" y="676"/>
                  </a:lnTo>
                  <a:lnTo>
                    <a:pt x="1365" y="649"/>
                  </a:lnTo>
                  <a:lnTo>
                    <a:pt x="1330" y="621"/>
                  </a:lnTo>
                  <a:lnTo>
                    <a:pt x="1293" y="592"/>
                  </a:lnTo>
                  <a:lnTo>
                    <a:pt x="1253" y="566"/>
                  </a:lnTo>
                  <a:lnTo>
                    <a:pt x="1211" y="540"/>
                  </a:lnTo>
                  <a:lnTo>
                    <a:pt x="1167" y="516"/>
                  </a:lnTo>
                  <a:lnTo>
                    <a:pt x="1119" y="494"/>
                  </a:lnTo>
                  <a:lnTo>
                    <a:pt x="1070" y="475"/>
                  </a:lnTo>
                  <a:lnTo>
                    <a:pt x="1020" y="459"/>
                  </a:lnTo>
                  <a:lnTo>
                    <a:pt x="968" y="448"/>
                  </a:lnTo>
                  <a:lnTo>
                    <a:pt x="914" y="440"/>
                  </a:lnTo>
                  <a:lnTo>
                    <a:pt x="859" y="436"/>
                  </a:lnTo>
                  <a:close/>
                  <a:moveTo>
                    <a:pt x="859" y="0"/>
                  </a:moveTo>
                  <a:lnTo>
                    <a:pt x="942" y="3"/>
                  </a:lnTo>
                  <a:lnTo>
                    <a:pt x="1023" y="15"/>
                  </a:lnTo>
                  <a:lnTo>
                    <a:pt x="1100" y="33"/>
                  </a:lnTo>
                  <a:lnTo>
                    <a:pt x="1177" y="60"/>
                  </a:lnTo>
                  <a:lnTo>
                    <a:pt x="1248" y="92"/>
                  </a:lnTo>
                  <a:lnTo>
                    <a:pt x="1316" y="129"/>
                  </a:lnTo>
                  <a:lnTo>
                    <a:pt x="1380" y="174"/>
                  </a:lnTo>
                  <a:lnTo>
                    <a:pt x="1440" y="224"/>
                  </a:lnTo>
                  <a:lnTo>
                    <a:pt x="1495" y="279"/>
                  </a:lnTo>
                  <a:lnTo>
                    <a:pt x="1544" y="339"/>
                  </a:lnTo>
                  <a:lnTo>
                    <a:pt x="1589" y="403"/>
                  </a:lnTo>
                  <a:lnTo>
                    <a:pt x="1627" y="470"/>
                  </a:lnTo>
                  <a:lnTo>
                    <a:pt x="1660" y="543"/>
                  </a:lnTo>
                  <a:lnTo>
                    <a:pt x="1685" y="617"/>
                  </a:lnTo>
                  <a:lnTo>
                    <a:pt x="1704" y="695"/>
                  </a:lnTo>
                  <a:lnTo>
                    <a:pt x="1716" y="776"/>
                  </a:lnTo>
                  <a:lnTo>
                    <a:pt x="1720" y="858"/>
                  </a:lnTo>
                  <a:lnTo>
                    <a:pt x="1716" y="941"/>
                  </a:lnTo>
                  <a:lnTo>
                    <a:pt x="1704" y="1022"/>
                  </a:lnTo>
                  <a:lnTo>
                    <a:pt x="1685" y="1099"/>
                  </a:lnTo>
                  <a:lnTo>
                    <a:pt x="1660" y="1175"/>
                  </a:lnTo>
                  <a:lnTo>
                    <a:pt x="1627" y="1246"/>
                  </a:lnTo>
                  <a:lnTo>
                    <a:pt x="1589" y="1314"/>
                  </a:lnTo>
                  <a:lnTo>
                    <a:pt x="1544" y="1379"/>
                  </a:lnTo>
                  <a:lnTo>
                    <a:pt x="1495" y="1438"/>
                  </a:lnTo>
                  <a:lnTo>
                    <a:pt x="1440" y="1493"/>
                  </a:lnTo>
                  <a:lnTo>
                    <a:pt x="1380" y="1542"/>
                  </a:lnTo>
                  <a:lnTo>
                    <a:pt x="1316" y="1587"/>
                  </a:lnTo>
                  <a:lnTo>
                    <a:pt x="1248" y="1626"/>
                  </a:lnTo>
                  <a:lnTo>
                    <a:pt x="1177" y="1658"/>
                  </a:lnTo>
                  <a:lnTo>
                    <a:pt x="1100" y="1683"/>
                  </a:lnTo>
                  <a:lnTo>
                    <a:pt x="1023" y="1702"/>
                  </a:lnTo>
                  <a:lnTo>
                    <a:pt x="942" y="1714"/>
                  </a:lnTo>
                  <a:lnTo>
                    <a:pt x="859" y="1718"/>
                  </a:lnTo>
                  <a:lnTo>
                    <a:pt x="777" y="1714"/>
                  </a:lnTo>
                  <a:lnTo>
                    <a:pt x="696" y="1702"/>
                  </a:lnTo>
                  <a:lnTo>
                    <a:pt x="618" y="1683"/>
                  </a:lnTo>
                  <a:lnTo>
                    <a:pt x="543" y="1658"/>
                  </a:lnTo>
                  <a:lnTo>
                    <a:pt x="471" y="1626"/>
                  </a:lnTo>
                  <a:lnTo>
                    <a:pt x="404" y="1587"/>
                  </a:lnTo>
                  <a:lnTo>
                    <a:pt x="340" y="1542"/>
                  </a:lnTo>
                  <a:lnTo>
                    <a:pt x="280" y="1493"/>
                  </a:lnTo>
                  <a:lnTo>
                    <a:pt x="225" y="1438"/>
                  </a:lnTo>
                  <a:lnTo>
                    <a:pt x="175" y="1379"/>
                  </a:lnTo>
                  <a:lnTo>
                    <a:pt x="130" y="1314"/>
                  </a:lnTo>
                  <a:lnTo>
                    <a:pt x="93" y="1246"/>
                  </a:lnTo>
                  <a:lnTo>
                    <a:pt x="60" y="1175"/>
                  </a:lnTo>
                  <a:lnTo>
                    <a:pt x="34" y="1099"/>
                  </a:lnTo>
                  <a:lnTo>
                    <a:pt x="15" y="1022"/>
                  </a:lnTo>
                  <a:lnTo>
                    <a:pt x="4" y="941"/>
                  </a:lnTo>
                  <a:lnTo>
                    <a:pt x="0" y="858"/>
                  </a:lnTo>
                  <a:lnTo>
                    <a:pt x="4" y="776"/>
                  </a:lnTo>
                  <a:lnTo>
                    <a:pt x="15" y="695"/>
                  </a:lnTo>
                  <a:lnTo>
                    <a:pt x="34" y="617"/>
                  </a:lnTo>
                  <a:lnTo>
                    <a:pt x="60" y="543"/>
                  </a:lnTo>
                  <a:lnTo>
                    <a:pt x="93" y="470"/>
                  </a:lnTo>
                  <a:lnTo>
                    <a:pt x="130" y="403"/>
                  </a:lnTo>
                  <a:lnTo>
                    <a:pt x="175" y="339"/>
                  </a:lnTo>
                  <a:lnTo>
                    <a:pt x="225" y="279"/>
                  </a:lnTo>
                  <a:lnTo>
                    <a:pt x="280" y="224"/>
                  </a:lnTo>
                  <a:lnTo>
                    <a:pt x="340" y="174"/>
                  </a:lnTo>
                  <a:lnTo>
                    <a:pt x="404" y="129"/>
                  </a:lnTo>
                  <a:lnTo>
                    <a:pt x="471" y="92"/>
                  </a:lnTo>
                  <a:lnTo>
                    <a:pt x="543" y="60"/>
                  </a:lnTo>
                  <a:lnTo>
                    <a:pt x="618" y="33"/>
                  </a:lnTo>
                  <a:lnTo>
                    <a:pt x="696" y="15"/>
                  </a:lnTo>
                  <a:lnTo>
                    <a:pt x="777" y="3"/>
                  </a:lnTo>
                  <a:lnTo>
                    <a:pt x="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603">
            <a:off x="662775" y="2642267"/>
            <a:ext cx="2138395" cy="21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2277534" y="2973571"/>
            <a:ext cx="829733" cy="344762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07267" y="2776620"/>
            <a:ext cx="166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 ta</a:t>
            </a:r>
            <a:r>
              <a:rPr lang="uz-Cyrl-UZ" b="1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рад </a:t>
            </a:r>
            <a:r>
              <a:rPr lang="ru-RU" sz="1400" dirty="0" err="1"/>
              <a:t>этилди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2346532" y="4884820"/>
            <a:ext cx="219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88 ta</a:t>
            </a:r>
            <a:r>
              <a:rPr lang="uz-Cyrl-UZ" b="1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/>
              <a:t>ижобий</a:t>
            </a:r>
            <a:r>
              <a:rPr lang="ru-RU" sz="1400" dirty="0" smtClean="0"/>
              <a:t> </a:t>
            </a:r>
            <a:r>
              <a:rPr lang="ru-RU" sz="1400" dirty="0" err="1"/>
              <a:t>хулоса</a:t>
            </a:r>
            <a:endParaRPr lang="ru-RU" sz="1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 flipH="1" flipV="1">
            <a:off x="2015068" y="4283533"/>
            <a:ext cx="527023" cy="601287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286933" y="3392759"/>
            <a:ext cx="83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107</a:t>
            </a:r>
            <a:r>
              <a:rPr lang="uz-Cyrl-UZ" b="1" dirty="0" smtClean="0">
                <a:solidFill>
                  <a:srgbClr val="FF0000"/>
                </a:solidFill>
              </a:rPr>
              <a:t> та</a:t>
            </a:r>
            <a:endParaRPr lang="ru-RU" sz="1400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6345343" y="4646241"/>
            <a:ext cx="1403764" cy="725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16 756 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400" dirty="0" err="1" smtClean="0">
                <a:solidFill>
                  <a:schemeClr val="bg1"/>
                </a:solidFill>
              </a:rPr>
              <a:t>жойларда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(</a:t>
            </a:r>
            <a:r>
              <a:rPr lang="ru-RU" sz="1400" i="1" dirty="0" err="1">
                <a:solidFill>
                  <a:schemeClr val="bg1"/>
                </a:solidFill>
              </a:rPr>
              <a:t>оғзаки</a:t>
            </a:r>
            <a:r>
              <a:rPr lang="ru-RU" sz="1400" i="1" dirty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5" name="Freeform 27"/>
          <p:cNvSpPr>
            <a:spLocks/>
          </p:cNvSpPr>
          <p:nvPr/>
        </p:nvSpPr>
        <p:spPr bwMode="auto">
          <a:xfrm>
            <a:off x="6147453" y="3551446"/>
            <a:ext cx="1249768" cy="586697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1 750 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>
                <a:solidFill>
                  <a:schemeClr val="bg1"/>
                </a:solidFill>
              </a:rPr>
              <a:t>ОАВда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6" name="Freeform 28"/>
          <p:cNvSpPr>
            <a:spLocks/>
          </p:cNvSpPr>
          <p:nvPr/>
        </p:nvSpPr>
        <p:spPr bwMode="auto">
          <a:xfrm>
            <a:off x="9272910" y="4655920"/>
            <a:ext cx="1435586" cy="725873"/>
          </a:xfrm>
          <a:custGeom>
            <a:avLst/>
            <a:gdLst>
              <a:gd name="T0" fmla="*/ 0 w 1577"/>
              <a:gd name="T1" fmla="*/ 0 h 329"/>
              <a:gd name="T2" fmla="*/ 1577 w 1577"/>
              <a:gd name="T3" fmla="*/ 0 h 329"/>
              <a:gd name="T4" fmla="*/ 1577 w 1577"/>
              <a:gd name="T5" fmla="*/ 329 h 329"/>
              <a:gd name="T6" fmla="*/ 0 w 1577"/>
              <a:gd name="T7" fmla="*/ 329 h 329"/>
              <a:gd name="T8" fmla="*/ 0 w 1577"/>
              <a:gd name="T9" fmla="*/ 0 h 329"/>
              <a:gd name="T10" fmla="*/ 0 w 1577"/>
              <a:gd name="T11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29">
                <a:moveTo>
                  <a:pt x="0" y="0"/>
                </a:moveTo>
                <a:lnTo>
                  <a:pt x="1577" y="0"/>
                </a:lnTo>
                <a:lnTo>
                  <a:pt x="1577" y="329"/>
                </a:lnTo>
                <a:lnTo>
                  <a:pt x="0" y="3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2000" tIns="0" rIns="14400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7 741 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100" dirty="0" err="1" smtClean="0">
                <a:solidFill>
                  <a:schemeClr val="bg1"/>
                </a:solidFill>
              </a:rPr>
              <a:t>ижтимоий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тармоқда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контент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7" name="Rectangle 29"/>
          <p:cNvSpPr>
            <a:spLocks noChangeArrowheads="1"/>
          </p:cNvSpPr>
          <p:nvPr/>
        </p:nvSpPr>
        <p:spPr bwMode="auto">
          <a:xfrm>
            <a:off x="9510817" y="3566580"/>
            <a:ext cx="1211832" cy="5866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3 </a:t>
            </a:r>
            <a:r>
              <a:rPr lang="uz-Cyrl-UZ" sz="1400" b="1" dirty="0" smtClean="0">
                <a:solidFill>
                  <a:schemeClr val="bg1"/>
                </a:solidFill>
              </a:rPr>
              <a:t>млн </a:t>
            </a:r>
            <a:r>
              <a:rPr lang="ru-RU" sz="1200" dirty="0" err="1" smtClean="0">
                <a:solidFill>
                  <a:schemeClr val="bg1"/>
                </a:solidFill>
              </a:rPr>
              <a:t>кўришлар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сони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1" name="Freeform 32"/>
          <p:cNvSpPr>
            <a:spLocks/>
          </p:cNvSpPr>
          <p:nvPr/>
        </p:nvSpPr>
        <p:spPr bwMode="auto">
          <a:xfrm>
            <a:off x="7749107" y="3401651"/>
            <a:ext cx="799311" cy="197046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3" name="Freeform 34"/>
          <p:cNvSpPr>
            <a:spLocks/>
          </p:cNvSpPr>
          <p:nvPr/>
        </p:nvSpPr>
        <p:spPr bwMode="auto">
          <a:xfrm>
            <a:off x="8471012" y="3475463"/>
            <a:ext cx="801898" cy="1896651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2" name="Freeform 32"/>
          <p:cNvSpPr>
            <a:spLocks/>
          </p:cNvSpPr>
          <p:nvPr/>
        </p:nvSpPr>
        <p:spPr bwMode="auto">
          <a:xfrm>
            <a:off x="7397222" y="2577130"/>
            <a:ext cx="942446" cy="156101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6" name="Oval 19"/>
          <p:cNvSpPr>
            <a:spLocks noChangeArrowheads="1"/>
          </p:cNvSpPr>
          <p:nvPr/>
        </p:nvSpPr>
        <p:spPr bwMode="auto">
          <a:xfrm>
            <a:off x="5408320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7" name="Oval 20"/>
          <p:cNvSpPr>
            <a:spLocks noChangeArrowheads="1"/>
          </p:cNvSpPr>
          <p:nvPr/>
        </p:nvSpPr>
        <p:spPr bwMode="auto">
          <a:xfrm>
            <a:off x="5625069" y="4559703"/>
            <a:ext cx="905190" cy="90737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8" name="Oval 22"/>
          <p:cNvSpPr>
            <a:spLocks noChangeArrowheads="1"/>
          </p:cNvSpPr>
          <p:nvPr/>
        </p:nvSpPr>
        <p:spPr bwMode="auto">
          <a:xfrm>
            <a:off x="10613904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39" name="Oval 23"/>
          <p:cNvSpPr>
            <a:spLocks noChangeArrowheads="1"/>
          </p:cNvSpPr>
          <p:nvPr/>
        </p:nvSpPr>
        <p:spPr bwMode="auto">
          <a:xfrm>
            <a:off x="10480573" y="4528041"/>
            <a:ext cx="904307" cy="93795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3" name="Freeform 34"/>
          <p:cNvSpPr>
            <a:spLocks/>
          </p:cNvSpPr>
          <p:nvPr/>
        </p:nvSpPr>
        <p:spPr bwMode="auto">
          <a:xfrm>
            <a:off x="8708919" y="2577130"/>
            <a:ext cx="801898" cy="1576147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5" name="Oval 33"/>
          <p:cNvSpPr>
            <a:spLocks noChangeArrowheads="1"/>
          </p:cNvSpPr>
          <p:nvPr/>
        </p:nvSpPr>
        <p:spPr bwMode="auto">
          <a:xfrm>
            <a:off x="7653863" y="2242499"/>
            <a:ext cx="1681912" cy="174341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892135" y="2698708"/>
            <a:ext cx="1205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32 089</a:t>
            </a:r>
            <a:r>
              <a:rPr lang="ru-RU" b="1" dirty="0" smtClean="0">
                <a:solidFill>
                  <a:srgbClr val="0070C0"/>
                </a:solidFill>
              </a:rPr>
              <a:t>та </a:t>
            </a:r>
            <a:r>
              <a:rPr lang="ru-RU" sz="1600" dirty="0" err="1" smtClean="0"/>
              <a:t>тадбир</a:t>
            </a:r>
            <a:r>
              <a:rPr lang="ru-RU" sz="1600" dirty="0" smtClean="0"/>
              <a:t> </a:t>
            </a:r>
            <a:r>
              <a:rPr lang="ru-RU" sz="1600" dirty="0" err="1" smtClean="0"/>
              <a:t>ўтказилди</a:t>
            </a:r>
            <a:endParaRPr lang="en-US" sz="1600" dirty="0"/>
          </a:p>
        </p:txBody>
      </p:sp>
      <p:grpSp>
        <p:nvGrpSpPr>
          <p:cNvPr id="144" name="Group 399"/>
          <p:cNvGrpSpPr>
            <a:grpSpLocks noChangeAspect="1"/>
          </p:cNvGrpSpPr>
          <p:nvPr/>
        </p:nvGrpSpPr>
        <p:grpSpPr bwMode="auto">
          <a:xfrm>
            <a:off x="5666867" y="3530488"/>
            <a:ext cx="348488" cy="603117"/>
            <a:chOff x="5382" y="1924"/>
            <a:chExt cx="1099" cy="190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5" name="Freeform 401"/>
            <p:cNvSpPr>
              <a:spLocks/>
            </p:cNvSpPr>
            <p:nvPr/>
          </p:nvSpPr>
          <p:spPr bwMode="auto">
            <a:xfrm>
              <a:off x="5735" y="1924"/>
              <a:ext cx="394" cy="395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4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5 w 789"/>
                <a:gd name="T23" fmla="*/ 341 h 790"/>
                <a:gd name="T24" fmla="*/ 789 w 789"/>
                <a:gd name="T25" fmla="*/ 394 h 790"/>
                <a:gd name="T26" fmla="*/ 785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4 w 789"/>
                <a:gd name="T33" fmla="*/ 594 h 790"/>
                <a:gd name="T34" fmla="*/ 707 w 789"/>
                <a:gd name="T35" fmla="*/ 635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8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0 w 789"/>
                <a:gd name="T51" fmla="*/ 785 h 790"/>
                <a:gd name="T52" fmla="*/ 289 w 789"/>
                <a:gd name="T53" fmla="*/ 775 h 790"/>
                <a:gd name="T54" fmla="*/ 241 w 789"/>
                <a:gd name="T55" fmla="*/ 758 h 790"/>
                <a:gd name="T56" fmla="*/ 194 w 789"/>
                <a:gd name="T57" fmla="*/ 735 h 790"/>
                <a:gd name="T58" fmla="*/ 153 w 789"/>
                <a:gd name="T59" fmla="*/ 706 h 790"/>
                <a:gd name="T60" fmla="*/ 115 w 789"/>
                <a:gd name="T61" fmla="*/ 674 h 790"/>
                <a:gd name="T62" fmla="*/ 82 w 789"/>
                <a:gd name="T63" fmla="*/ 635 h 790"/>
                <a:gd name="T64" fmla="*/ 53 w 789"/>
                <a:gd name="T65" fmla="*/ 594 h 790"/>
                <a:gd name="T66" fmla="*/ 31 w 789"/>
                <a:gd name="T67" fmla="*/ 547 h 790"/>
                <a:gd name="T68" fmla="*/ 13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3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5 w 789"/>
                <a:gd name="T85" fmla="*/ 115 h 790"/>
                <a:gd name="T86" fmla="*/ 153 w 789"/>
                <a:gd name="T87" fmla="*/ 82 h 790"/>
                <a:gd name="T88" fmla="*/ 194 w 789"/>
                <a:gd name="T89" fmla="*/ 53 h 790"/>
                <a:gd name="T90" fmla="*/ 241 w 789"/>
                <a:gd name="T91" fmla="*/ 30 h 790"/>
                <a:gd name="T92" fmla="*/ 289 w 789"/>
                <a:gd name="T93" fmla="*/ 14 h 790"/>
                <a:gd name="T94" fmla="*/ 340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4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5" y="341"/>
                  </a:lnTo>
                  <a:lnTo>
                    <a:pt x="789" y="394"/>
                  </a:lnTo>
                  <a:lnTo>
                    <a:pt x="785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4" y="594"/>
                  </a:lnTo>
                  <a:lnTo>
                    <a:pt x="707" y="635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8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0" y="785"/>
                  </a:lnTo>
                  <a:lnTo>
                    <a:pt x="289" y="775"/>
                  </a:lnTo>
                  <a:lnTo>
                    <a:pt x="241" y="758"/>
                  </a:lnTo>
                  <a:lnTo>
                    <a:pt x="194" y="735"/>
                  </a:lnTo>
                  <a:lnTo>
                    <a:pt x="153" y="706"/>
                  </a:lnTo>
                  <a:lnTo>
                    <a:pt x="115" y="674"/>
                  </a:lnTo>
                  <a:lnTo>
                    <a:pt x="82" y="635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3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3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5" y="115"/>
                  </a:lnTo>
                  <a:lnTo>
                    <a:pt x="153" y="82"/>
                  </a:lnTo>
                  <a:lnTo>
                    <a:pt x="194" y="53"/>
                  </a:lnTo>
                  <a:lnTo>
                    <a:pt x="241" y="30"/>
                  </a:lnTo>
                  <a:lnTo>
                    <a:pt x="289" y="14"/>
                  </a:lnTo>
                  <a:lnTo>
                    <a:pt x="34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02"/>
            <p:cNvSpPr>
              <a:spLocks/>
            </p:cNvSpPr>
            <p:nvPr/>
          </p:nvSpPr>
          <p:spPr bwMode="auto">
            <a:xfrm>
              <a:off x="5382" y="2897"/>
              <a:ext cx="1099" cy="193"/>
            </a:xfrm>
            <a:custGeom>
              <a:avLst/>
              <a:gdLst>
                <a:gd name="T0" fmla="*/ 100 w 2197"/>
                <a:gd name="T1" fmla="*/ 0 h 385"/>
                <a:gd name="T2" fmla="*/ 2099 w 2197"/>
                <a:gd name="T3" fmla="*/ 0 h 385"/>
                <a:gd name="T4" fmla="*/ 2124 w 2197"/>
                <a:gd name="T5" fmla="*/ 4 h 385"/>
                <a:gd name="T6" fmla="*/ 2149 w 2197"/>
                <a:gd name="T7" fmla="*/ 14 h 385"/>
                <a:gd name="T8" fmla="*/ 2168 w 2197"/>
                <a:gd name="T9" fmla="*/ 29 h 385"/>
                <a:gd name="T10" fmla="*/ 2184 w 2197"/>
                <a:gd name="T11" fmla="*/ 49 h 385"/>
                <a:gd name="T12" fmla="*/ 2194 w 2197"/>
                <a:gd name="T13" fmla="*/ 73 h 385"/>
                <a:gd name="T14" fmla="*/ 2197 w 2197"/>
                <a:gd name="T15" fmla="*/ 99 h 385"/>
                <a:gd name="T16" fmla="*/ 2197 w 2197"/>
                <a:gd name="T17" fmla="*/ 287 h 385"/>
                <a:gd name="T18" fmla="*/ 2194 w 2197"/>
                <a:gd name="T19" fmla="*/ 312 h 385"/>
                <a:gd name="T20" fmla="*/ 2184 w 2197"/>
                <a:gd name="T21" fmla="*/ 337 h 385"/>
                <a:gd name="T22" fmla="*/ 2168 w 2197"/>
                <a:gd name="T23" fmla="*/ 356 h 385"/>
                <a:gd name="T24" fmla="*/ 2149 w 2197"/>
                <a:gd name="T25" fmla="*/ 371 h 385"/>
                <a:gd name="T26" fmla="*/ 2124 w 2197"/>
                <a:gd name="T27" fmla="*/ 382 h 385"/>
                <a:gd name="T28" fmla="*/ 2099 w 2197"/>
                <a:gd name="T29" fmla="*/ 385 h 385"/>
                <a:gd name="T30" fmla="*/ 100 w 2197"/>
                <a:gd name="T31" fmla="*/ 385 h 385"/>
                <a:gd name="T32" fmla="*/ 73 w 2197"/>
                <a:gd name="T33" fmla="*/ 382 h 385"/>
                <a:gd name="T34" fmla="*/ 50 w 2197"/>
                <a:gd name="T35" fmla="*/ 371 h 385"/>
                <a:gd name="T36" fmla="*/ 29 w 2197"/>
                <a:gd name="T37" fmla="*/ 356 h 385"/>
                <a:gd name="T38" fmla="*/ 14 w 2197"/>
                <a:gd name="T39" fmla="*/ 337 h 385"/>
                <a:gd name="T40" fmla="*/ 3 w 2197"/>
                <a:gd name="T41" fmla="*/ 312 h 385"/>
                <a:gd name="T42" fmla="*/ 0 w 2197"/>
                <a:gd name="T43" fmla="*/ 287 h 385"/>
                <a:gd name="T44" fmla="*/ 0 w 2197"/>
                <a:gd name="T45" fmla="*/ 99 h 385"/>
                <a:gd name="T46" fmla="*/ 3 w 2197"/>
                <a:gd name="T47" fmla="*/ 73 h 385"/>
                <a:gd name="T48" fmla="*/ 14 w 2197"/>
                <a:gd name="T49" fmla="*/ 49 h 385"/>
                <a:gd name="T50" fmla="*/ 29 w 2197"/>
                <a:gd name="T51" fmla="*/ 29 h 385"/>
                <a:gd name="T52" fmla="*/ 50 w 2197"/>
                <a:gd name="T53" fmla="*/ 14 h 385"/>
                <a:gd name="T54" fmla="*/ 73 w 2197"/>
                <a:gd name="T55" fmla="*/ 4 h 385"/>
                <a:gd name="T56" fmla="*/ 100 w 2197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7" h="385">
                  <a:moveTo>
                    <a:pt x="100" y="0"/>
                  </a:moveTo>
                  <a:lnTo>
                    <a:pt x="2099" y="0"/>
                  </a:lnTo>
                  <a:lnTo>
                    <a:pt x="2124" y="4"/>
                  </a:lnTo>
                  <a:lnTo>
                    <a:pt x="2149" y="14"/>
                  </a:lnTo>
                  <a:lnTo>
                    <a:pt x="2168" y="29"/>
                  </a:lnTo>
                  <a:lnTo>
                    <a:pt x="2184" y="49"/>
                  </a:lnTo>
                  <a:lnTo>
                    <a:pt x="2194" y="73"/>
                  </a:lnTo>
                  <a:lnTo>
                    <a:pt x="2197" y="99"/>
                  </a:lnTo>
                  <a:lnTo>
                    <a:pt x="2197" y="287"/>
                  </a:lnTo>
                  <a:lnTo>
                    <a:pt x="2194" y="312"/>
                  </a:lnTo>
                  <a:lnTo>
                    <a:pt x="2184" y="337"/>
                  </a:lnTo>
                  <a:lnTo>
                    <a:pt x="2168" y="356"/>
                  </a:lnTo>
                  <a:lnTo>
                    <a:pt x="2149" y="371"/>
                  </a:lnTo>
                  <a:lnTo>
                    <a:pt x="2124" y="382"/>
                  </a:lnTo>
                  <a:lnTo>
                    <a:pt x="2099" y="385"/>
                  </a:lnTo>
                  <a:lnTo>
                    <a:pt x="100" y="385"/>
                  </a:lnTo>
                  <a:lnTo>
                    <a:pt x="73" y="382"/>
                  </a:lnTo>
                  <a:lnTo>
                    <a:pt x="50" y="371"/>
                  </a:lnTo>
                  <a:lnTo>
                    <a:pt x="29" y="356"/>
                  </a:lnTo>
                  <a:lnTo>
                    <a:pt x="14" y="337"/>
                  </a:lnTo>
                  <a:lnTo>
                    <a:pt x="3" y="312"/>
                  </a:lnTo>
                  <a:lnTo>
                    <a:pt x="0" y="287"/>
                  </a:lnTo>
                  <a:lnTo>
                    <a:pt x="0" y="99"/>
                  </a:lnTo>
                  <a:lnTo>
                    <a:pt x="3" y="73"/>
                  </a:lnTo>
                  <a:lnTo>
                    <a:pt x="14" y="49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3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03"/>
            <p:cNvSpPr>
              <a:spLocks/>
            </p:cNvSpPr>
            <p:nvPr/>
          </p:nvSpPr>
          <p:spPr bwMode="auto">
            <a:xfrm>
              <a:off x="5550" y="3169"/>
              <a:ext cx="764" cy="657"/>
            </a:xfrm>
            <a:custGeom>
              <a:avLst/>
              <a:gdLst>
                <a:gd name="T0" fmla="*/ 122 w 1526"/>
                <a:gd name="T1" fmla="*/ 0 h 1316"/>
                <a:gd name="T2" fmla="*/ 1404 w 1526"/>
                <a:gd name="T3" fmla="*/ 0 h 1316"/>
                <a:gd name="T4" fmla="*/ 1431 w 1526"/>
                <a:gd name="T5" fmla="*/ 4 h 1316"/>
                <a:gd name="T6" fmla="*/ 1457 w 1526"/>
                <a:gd name="T7" fmla="*/ 13 h 1316"/>
                <a:gd name="T8" fmla="*/ 1480 w 1526"/>
                <a:gd name="T9" fmla="*/ 27 h 1316"/>
                <a:gd name="T10" fmla="*/ 1499 w 1526"/>
                <a:gd name="T11" fmla="*/ 47 h 1316"/>
                <a:gd name="T12" fmla="*/ 1514 w 1526"/>
                <a:gd name="T13" fmla="*/ 69 h 1316"/>
                <a:gd name="T14" fmla="*/ 1523 w 1526"/>
                <a:gd name="T15" fmla="*/ 95 h 1316"/>
                <a:gd name="T16" fmla="*/ 1526 w 1526"/>
                <a:gd name="T17" fmla="*/ 123 h 1316"/>
                <a:gd name="T18" fmla="*/ 1526 w 1526"/>
                <a:gd name="T19" fmla="*/ 1204 h 1316"/>
                <a:gd name="T20" fmla="*/ 1523 w 1526"/>
                <a:gd name="T21" fmla="*/ 1230 h 1316"/>
                <a:gd name="T22" fmla="*/ 1515 w 1526"/>
                <a:gd name="T23" fmla="*/ 1253 h 1316"/>
                <a:gd name="T24" fmla="*/ 1501 w 1526"/>
                <a:gd name="T25" fmla="*/ 1274 h 1316"/>
                <a:gd name="T26" fmla="*/ 1484 w 1526"/>
                <a:gd name="T27" fmla="*/ 1291 h 1316"/>
                <a:gd name="T28" fmla="*/ 1463 w 1526"/>
                <a:gd name="T29" fmla="*/ 1304 h 1316"/>
                <a:gd name="T30" fmla="*/ 1440 w 1526"/>
                <a:gd name="T31" fmla="*/ 1313 h 1316"/>
                <a:gd name="T32" fmla="*/ 1414 w 1526"/>
                <a:gd name="T33" fmla="*/ 1316 h 1316"/>
                <a:gd name="T34" fmla="*/ 111 w 1526"/>
                <a:gd name="T35" fmla="*/ 1316 h 1316"/>
                <a:gd name="T36" fmla="*/ 86 w 1526"/>
                <a:gd name="T37" fmla="*/ 1313 h 1316"/>
                <a:gd name="T38" fmla="*/ 63 w 1526"/>
                <a:gd name="T39" fmla="*/ 1304 h 1316"/>
                <a:gd name="T40" fmla="*/ 42 w 1526"/>
                <a:gd name="T41" fmla="*/ 1291 h 1316"/>
                <a:gd name="T42" fmla="*/ 24 w 1526"/>
                <a:gd name="T43" fmla="*/ 1274 h 1316"/>
                <a:gd name="T44" fmla="*/ 12 w 1526"/>
                <a:gd name="T45" fmla="*/ 1253 h 1316"/>
                <a:gd name="T46" fmla="*/ 2 w 1526"/>
                <a:gd name="T47" fmla="*/ 1230 h 1316"/>
                <a:gd name="T48" fmla="*/ 0 w 1526"/>
                <a:gd name="T49" fmla="*/ 1204 h 1316"/>
                <a:gd name="T50" fmla="*/ 0 w 1526"/>
                <a:gd name="T51" fmla="*/ 123 h 1316"/>
                <a:gd name="T52" fmla="*/ 3 w 1526"/>
                <a:gd name="T53" fmla="*/ 95 h 1316"/>
                <a:gd name="T54" fmla="*/ 12 w 1526"/>
                <a:gd name="T55" fmla="*/ 69 h 1316"/>
                <a:gd name="T56" fmla="*/ 27 w 1526"/>
                <a:gd name="T57" fmla="*/ 47 h 1316"/>
                <a:gd name="T58" fmla="*/ 45 w 1526"/>
                <a:gd name="T59" fmla="*/ 27 h 1316"/>
                <a:gd name="T60" fmla="*/ 68 w 1526"/>
                <a:gd name="T61" fmla="*/ 13 h 1316"/>
                <a:gd name="T62" fmla="*/ 94 w 1526"/>
                <a:gd name="T63" fmla="*/ 4 h 1316"/>
                <a:gd name="T64" fmla="*/ 122 w 1526"/>
                <a:gd name="T65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6" h="1316">
                  <a:moveTo>
                    <a:pt x="122" y="0"/>
                  </a:moveTo>
                  <a:lnTo>
                    <a:pt x="1404" y="0"/>
                  </a:lnTo>
                  <a:lnTo>
                    <a:pt x="1431" y="4"/>
                  </a:lnTo>
                  <a:lnTo>
                    <a:pt x="1457" y="13"/>
                  </a:lnTo>
                  <a:lnTo>
                    <a:pt x="1480" y="27"/>
                  </a:lnTo>
                  <a:lnTo>
                    <a:pt x="1499" y="47"/>
                  </a:lnTo>
                  <a:lnTo>
                    <a:pt x="1514" y="69"/>
                  </a:lnTo>
                  <a:lnTo>
                    <a:pt x="1523" y="95"/>
                  </a:lnTo>
                  <a:lnTo>
                    <a:pt x="1526" y="123"/>
                  </a:lnTo>
                  <a:lnTo>
                    <a:pt x="1526" y="1204"/>
                  </a:lnTo>
                  <a:lnTo>
                    <a:pt x="1523" y="1230"/>
                  </a:lnTo>
                  <a:lnTo>
                    <a:pt x="1515" y="1253"/>
                  </a:lnTo>
                  <a:lnTo>
                    <a:pt x="1501" y="1274"/>
                  </a:lnTo>
                  <a:lnTo>
                    <a:pt x="1484" y="1291"/>
                  </a:lnTo>
                  <a:lnTo>
                    <a:pt x="1463" y="1304"/>
                  </a:lnTo>
                  <a:lnTo>
                    <a:pt x="1440" y="1313"/>
                  </a:lnTo>
                  <a:lnTo>
                    <a:pt x="1414" y="1316"/>
                  </a:lnTo>
                  <a:lnTo>
                    <a:pt x="111" y="1316"/>
                  </a:lnTo>
                  <a:lnTo>
                    <a:pt x="86" y="1313"/>
                  </a:lnTo>
                  <a:lnTo>
                    <a:pt x="63" y="1304"/>
                  </a:lnTo>
                  <a:lnTo>
                    <a:pt x="42" y="1291"/>
                  </a:lnTo>
                  <a:lnTo>
                    <a:pt x="24" y="1274"/>
                  </a:lnTo>
                  <a:lnTo>
                    <a:pt x="12" y="1253"/>
                  </a:lnTo>
                  <a:lnTo>
                    <a:pt x="2" y="1230"/>
                  </a:lnTo>
                  <a:lnTo>
                    <a:pt x="0" y="1204"/>
                  </a:lnTo>
                  <a:lnTo>
                    <a:pt x="0" y="123"/>
                  </a:lnTo>
                  <a:lnTo>
                    <a:pt x="3" y="95"/>
                  </a:lnTo>
                  <a:lnTo>
                    <a:pt x="12" y="69"/>
                  </a:lnTo>
                  <a:lnTo>
                    <a:pt x="27" y="47"/>
                  </a:lnTo>
                  <a:lnTo>
                    <a:pt x="45" y="27"/>
                  </a:lnTo>
                  <a:lnTo>
                    <a:pt x="68" y="13"/>
                  </a:lnTo>
                  <a:lnTo>
                    <a:pt x="94" y="4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04"/>
            <p:cNvSpPr>
              <a:spLocks/>
            </p:cNvSpPr>
            <p:nvPr/>
          </p:nvSpPr>
          <p:spPr bwMode="auto">
            <a:xfrm>
              <a:off x="5548" y="2396"/>
              <a:ext cx="769" cy="422"/>
            </a:xfrm>
            <a:custGeom>
              <a:avLst/>
              <a:gdLst>
                <a:gd name="T0" fmla="*/ 459 w 1538"/>
                <a:gd name="T1" fmla="*/ 0 h 845"/>
                <a:gd name="T2" fmla="*/ 473 w 1538"/>
                <a:gd name="T3" fmla="*/ 4 h 845"/>
                <a:gd name="T4" fmla="*/ 485 w 1538"/>
                <a:gd name="T5" fmla="*/ 10 h 845"/>
                <a:gd name="T6" fmla="*/ 492 w 1538"/>
                <a:gd name="T7" fmla="*/ 23 h 845"/>
                <a:gd name="T8" fmla="*/ 729 w 1538"/>
                <a:gd name="T9" fmla="*/ 674 h 845"/>
                <a:gd name="T10" fmla="*/ 735 w 1538"/>
                <a:gd name="T11" fmla="*/ 686 h 845"/>
                <a:gd name="T12" fmla="*/ 745 w 1538"/>
                <a:gd name="T13" fmla="*/ 695 h 845"/>
                <a:gd name="T14" fmla="*/ 757 w 1538"/>
                <a:gd name="T15" fmla="*/ 700 h 845"/>
                <a:gd name="T16" fmla="*/ 769 w 1538"/>
                <a:gd name="T17" fmla="*/ 702 h 845"/>
                <a:gd name="T18" fmla="*/ 781 w 1538"/>
                <a:gd name="T19" fmla="*/ 700 h 845"/>
                <a:gd name="T20" fmla="*/ 793 w 1538"/>
                <a:gd name="T21" fmla="*/ 695 h 845"/>
                <a:gd name="T22" fmla="*/ 802 w 1538"/>
                <a:gd name="T23" fmla="*/ 686 h 845"/>
                <a:gd name="T24" fmla="*/ 809 w 1538"/>
                <a:gd name="T25" fmla="*/ 674 h 845"/>
                <a:gd name="T26" fmla="*/ 1046 w 1538"/>
                <a:gd name="T27" fmla="*/ 23 h 845"/>
                <a:gd name="T28" fmla="*/ 1053 w 1538"/>
                <a:gd name="T29" fmla="*/ 12 h 845"/>
                <a:gd name="T30" fmla="*/ 1063 w 1538"/>
                <a:gd name="T31" fmla="*/ 4 h 845"/>
                <a:gd name="T32" fmla="*/ 1076 w 1538"/>
                <a:gd name="T33" fmla="*/ 0 h 845"/>
                <a:gd name="T34" fmla="*/ 1089 w 1538"/>
                <a:gd name="T35" fmla="*/ 2 h 845"/>
                <a:gd name="T36" fmla="*/ 1298 w 1538"/>
                <a:gd name="T37" fmla="*/ 36 h 845"/>
                <a:gd name="T38" fmla="*/ 1298 w 1538"/>
                <a:gd name="T39" fmla="*/ 37 h 845"/>
                <a:gd name="T40" fmla="*/ 1340 w 1538"/>
                <a:gd name="T41" fmla="*/ 53 h 845"/>
                <a:gd name="T42" fmla="*/ 1378 w 1538"/>
                <a:gd name="T43" fmla="*/ 74 h 845"/>
                <a:gd name="T44" fmla="*/ 1413 w 1538"/>
                <a:gd name="T45" fmla="*/ 100 h 845"/>
                <a:gd name="T46" fmla="*/ 1444 w 1538"/>
                <a:gd name="T47" fmla="*/ 130 h 845"/>
                <a:gd name="T48" fmla="*/ 1472 w 1538"/>
                <a:gd name="T49" fmla="*/ 162 h 845"/>
                <a:gd name="T50" fmla="*/ 1494 w 1538"/>
                <a:gd name="T51" fmla="*/ 200 h 845"/>
                <a:gd name="T52" fmla="*/ 1513 w 1538"/>
                <a:gd name="T53" fmla="*/ 238 h 845"/>
                <a:gd name="T54" fmla="*/ 1527 w 1538"/>
                <a:gd name="T55" fmla="*/ 280 h 845"/>
                <a:gd name="T56" fmla="*/ 1535 w 1538"/>
                <a:gd name="T57" fmla="*/ 323 h 845"/>
                <a:gd name="T58" fmla="*/ 1538 w 1538"/>
                <a:gd name="T59" fmla="*/ 367 h 845"/>
                <a:gd name="T60" fmla="*/ 1538 w 1538"/>
                <a:gd name="T61" fmla="*/ 845 h 845"/>
                <a:gd name="T62" fmla="*/ 0 w 1538"/>
                <a:gd name="T63" fmla="*/ 845 h 845"/>
                <a:gd name="T64" fmla="*/ 0 w 1538"/>
                <a:gd name="T65" fmla="*/ 369 h 845"/>
                <a:gd name="T66" fmla="*/ 2 w 1538"/>
                <a:gd name="T67" fmla="*/ 324 h 845"/>
                <a:gd name="T68" fmla="*/ 11 w 1538"/>
                <a:gd name="T69" fmla="*/ 281 h 845"/>
                <a:gd name="T70" fmla="*/ 25 w 1538"/>
                <a:gd name="T71" fmla="*/ 239 h 845"/>
                <a:gd name="T72" fmla="*/ 43 w 1538"/>
                <a:gd name="T73" fmla="*/ 201 h 845"/>
                <a:gd name="T74" fmla="*/ 66 w 1538"/>
                <a:gd name="T75" fmla="*/ 164 h 845"/>
                <a:gd name="T76" fmla="*/ 93 w 1538"/>
                <a:gd name="T77" fmla="*/ 131 h 845"/>
                <a:gd name="T78" fmla="*/ 124 w 1538"/>
                <a:gd name="T79" fmla="*/ 101 h 845"/>
                <a:gd name="T80" fmla="*/ 160 w 1538"/>
                <a:gd name="T81" fmla="*/ 75 h 845"/>
                <a:gd name="T82" fmla="*/ 198 w 1538"/>
                <a:gd name="T83" fmla="*/ 53 h 845"/>
                <a:gd name="T84" fmla="*/ 240 w 1538"/>
                <a:gd name="T85" fmla="*/ 36 h 845"/>
                <a:gd name="T86" fmla="*/ 244 w 1538"/>
                <a:gd name="T87" fmla="*/ 36 h 845"/>
                <a:gd name="T88" fmla="*/ 254 w 1538"/>
                <a:gd name="T89" fmla="*/ 34 h 845"/>
                <a:gd name="T90" fmla="*/ 269 w 1538"/>
                <a:gd name="T91" fmla="*/ 31 h 845"/>
                <a:gd name="T92" fmla="*/ 289 w 1538"/>
                <a:gd name="T93" fmla="*/ 28 h 845"/>
                <a:gd name="T94" fmla="*/ 311 w 1538"/>
                <a:gd name="T95" fmla="*/ 24 h 845"/>
                <a:gd name="T96" fmla="*/ 336 w 1538"/>
                <a:gd name="T97" fmla="*/ 21 h 845"/>
                <a:gd name="T98" fmla="*/ 361 w 1538"/>
                <a:gd name="T99" fmla="*/ 16 h 845"/>
                <a:gd name="T100" fmla="*/ 385 w 1538"/>
                <a:gd name="T101" fmla="*/ 12 h 845"/>
                <a:gd name="T102" fmla="*/ 408 w 1538"/>
                <a:gd name="T103" fmla="*/ 8 h 845"/>
                <a:gd name="T104" fmla="*/ 428 w 1538"/>
                <a:gd name="T105" fmla="*/ 5 h 845"/>
                <a:gd name="T106" fmla="*/ 444 w 1538"/>
                <a:gd name="T107" fmla="*/ 2 h 845"/>
                <a:gd name="T108" fmla="*/ 455 w 1538"/>
                <a:gd name="T109" fmla="*/ 1 h 845"/>
                <a:gd name="T110" fmla="*/ 459 w 1538"/>
                <a:gd name="T11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8" h="845">
                  <a:moveTo>
                    <a:pt x="459" y="0"/>
                  </a:moveTo>
                  <a:lnTo>
                    <a:pt x="473" y="4"/>
                  </a:lnTo>
                  <a:lnTo>
                    <a:pt x="485" y="10"/>
                  </a:lnTo>
                  <a:lnTo>
                    <a:pt x="492" y="23"/>
                  </a:lnTo>
                  <a:lnTo>
                    <a:pt x="729" y="674"/>
                  </a:lnTo>
                  <a:lnTo>
                    <a:pt x="735" y="686"/>
                  </a:lnTo>
                  <a:lnTo>
                    <a:pt x="745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1" y="700"/>
                  </a:lnTo>
                  <a:lnTo>
                    <a:pt x="793" y="695"/>
                  </a:lnTo>
                  <a:lnTo>
                    <a:pt x="802" y="686"/>
                  </a:lnTo>
                  <a:lnTo>
                    <a:pt x="809" y="674"/>
                  </a:lnTo>
                  <a:lnTo>
                    <a:pt x="1046" y="23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89" y="2"/>
                  </a:lnTo>
                  <a:lnTo>
                    <a:pt x="1298" y="36"/>
                  </a:lnTo>
                  <a:lnTo>
                    <a:pt x="1298" y="37"/>
                  </a:lnTo>
                  <a:lnTo>
                    <a:pt x="1340" y="53"/>
                  </a:lnTo>
                  <a:lnTo>
                    <a:pt x="1378" y="74"/>
                  </a:lnTo>
                  <a:lnTo>
                    <a:pt x="1413" y="100"/>
                  </a:lnTo>
                  <a:lnTo>
                    <a:pt x="1444" y="130"/>
                  </a:lnTo>
                  <a:lnTo>
                    <a:pt x="1472" y="162"/>
                  </a:lnTo>
                  <a:lnTo>
                    <a:pt x="1494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8" y="367"/>
                  </a:lnTo>
                  <a:lnTo>
                    <a:pt x="1538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2" y="324"/>
                  </a:lnTo>
                  <a:lnTo>
                    <a:pt x="11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6" y="164"/>
                  </a:lnTo>
                  <a:lnTo>
                    <a:pt x="93" y="131"/>
                  </a:lnTo>
                  <a:lnTo>
                    <a:pt x="124" y="101"/>
                  </a:lnTo>
                  <a:lnTo>
                    <a:pt x="160" y="75"/>
                  </a:lnTo>
                  <a:lnTo>
                    <a:pt x="198" y="53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1"/>
                  </a:lnTo>
                  <a:lnTo>
                    <a:pt x="289" y="28"/>
                  </a:lnTo>
                  <a:lnTo>
                    <a:pt x="311" y="24"/>
                  </a:lnTo>
                  <a:lnTo>
                    <a:pt x="336" y="21"/>
                  </a:lnTo>
                  <a:lnTo>
                    <a:pt x="361" y="16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2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05"/>
            <p:cNvSpPr>
              <a:spLocks/>
            </p:cNvSpPr>
            <p:nvPr/>
          </p:nvSpPr>
          <p:spPr bwMode="auto">
            <a:xfrm>
              <a:off x="5880" y="2384"/>
              <a:ext cx="103" cy="265"/>
            </a:xfrm>
            <a:custGeom>
              <a:avLst/>
              <a:gdLst>
                <a:gd name="T0" fmla="*/ 51 w 207"/>
                <a:gd name="T1" fmla="*/ 0 h 529"/>
                <a:gd name="T2" fmla="*/ 157 w 207"/>
                <a:gd name="T3" fmla="*/ 0 h 529"/>
                <a:gd name="T4" fmla="*/ 171 w 207"/>
                <a:gd name="T5" fmla="*/ 1 h 529"/>
                <a:gd name="T6" fmla="*/ 184 w 207"/>
                <a:gd name="T7" fmla="*/ 7 h 529"/>
                <a:gd name="T8" fmla="*/ 194 w 207"/>
                <a:gd name="T9" fmla="*/ 15 h 529"/>
                <a:gd name="T10" fmla="*/ 203 w 207"/>
                <a:gd name="T11" fmla="*/ 28 h 529"/>
                <a:gd name="T12" fmla="*/ 207 w 207"/>
                <a:gd name="T13" fmla="*/ 43 h 529"/>
                <a:gd name="T14" fmla="*/ 207 w 207"/>
                <a:gd name="T15" fmla="*/ 58 h 529"/>
                <a:gd name="T16" fmla="*/ 201 w 207"/>
                <a:gd name="T17" fmla="*/ 73 h 529"/>
                <a:gd name="T18" fmla="*/ 144 w 207"/>
                <a:gd name="T19" fmla="*/ 158 h 529"/>
                <a:gd name="T20" fmla="*/ 171 w 207"/>
                <a:gd name="T21" fmla="*/ 380 h 529"/>
                <a:gd name="T22" fmla="*/ 119 w 207"/>
                <a:gd name="T23" fmla="*/ 520 h 529"/>
                <a:gd name="T24" fmla="*/ 114 w 207"/>
                <a:gd name="T25" fmla="*/ 526 h 529"/>
                <a:gd name="T26" fmla="*/ 107 w 207"/>
                <a:gd name="T27" fmla="*/ 529 h 529"/>
                <a:gd name="T28" fmla="*/ 100 w 207"/>
                <a:gd name="T29" fmla="*/ 529 h 529"/>
                <a:gd name="T30" fmla="*/ 93 w 207"/>
                <a:gd name="T31" fmla="*/ 526 h 529"/>
                <a:gd name="T32" fmla="*/ 89 w 207"/>
                <a:gd name="T33" fmla="*/ 520 h 529"/>
                <a:gd name="T34" fmla="*/ 36 w 207"/>
                <a:gd name="T35" fmla="*/ 380 h 529"/>
                <a:gd name="T36" fmla="*/ 63 w 207"/>
                <a:gd name="T37" fmla="*/ 158 h 529"/>
                <a:gd name="T38" fmla="*/ 7 w 207"/>
                <a:gd name="T39" fmla="*/ 73 h 529"/>
                <a:gd name="T40" fmla="*/ 2 w 207"/>
                <a:gd name="T41" fmla="*/ 58 h 529"/>
                <a:gd name="T42" fmla="*/ 0 w 207"/>
                <a:gd name="T43" fmla="*/ 43 h 529"/>
                <a:gd name="T44" fmla="*/ 5 w 207"/>
                <a:gd name="T45" fmla="*/ 28 h 529"/>
                <a:gd name="T46" fmla="*/ 13 w 207"/>
                <a:gd name="T47" fmla="*/ 15 h 529"/>
                <a:gd name="T48" fmla="*/ 24 w 207"/>
                <a:gd name="T49" fmla="*/ 7 h 529"/>
                <a:gd name="T50" fmla="*/ 38 w 207"/>
                <a:gd name="T51" fmla="*/ 1 h 529"/>
                <a:gd name="T52" fmla="*/ 51 w 207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7" h="529">
                  <a:moveTo>
                    <a:pt x="51" y="0"/>
                  </a:moveTo>
                  <a:lnTo>
                    <a:pt x="157" y="0"/>
                  </a:lnTo>
                  <a:lnTo>
                    <a:pt x="171" y="1"/>
                  </a:lnTo>
                  <a:lnTo>
                    <a:pt x="184" y="7"/>
                  </a:lnTo>
                  <a:lnTo>
                    <a:pt x="194" y="15"/>
                  </a:lnTo>
                  <a:lnTo>
                    <a:pt x="203" y="28"/>
                  </a:lnTo>
                  <a:lnTo>
                    <a:pt x="207" y="43"/>
                  </a:lnTo>
                  <a:lnTo>
                    <a:pt x="207" y="58"/>
                  </a:lnTo>
                  <a:lnTo>
                    <a:pt x="201" y="73"/>
                  </a:lnTo>
                  <a:lnTo>
                    <a:pt x="144" y="158"/>
                  </a:lnTo>
                  <a:lnTo>
                    <a:pt x="171" y="380"/>
                  </a:lnTo>
                  <a:lnTo>
                    <a:pt x="119" y="520"/>
                  </a:lnTo>
                  <a:lnTo>
                    <a:pt x="114" y="526"/>
                  </a:lnTo>
                  <a:lnTo>
                    <a:pt x="107" y="529"/>
                  </a:lnTo>
                  <a:lnTo>
                    <a:pt x="100" y="529"/>
                  </a:lnTo>
                  <a:lnTo>
                    <a:pt x="93" y="526"/>
                  </a:lnTo>
                  <a:lnTo>
                    <a:pt x="89" y="520"/>
                  </a:lnTo>
                  <a:lnTo>
                    <a:pt x="36" y="380"/>
                  </a:lnTo>
                  <a:lnTo>
                    <a:pt x="63" y="158"/>
                  </a:lnTo>
                  <a:lnTo>
                    <a:pt x="7" y="73"/>
                  </a:lnTo>
                  <a:lnTo>
                    <a:pt x="2" y="58"/>
                  </a:lnTo>
                  <a:lnTo>
                    <a:pt x="0" y="43"/>
                  </a:lnTo>
                  <a:lnTo>
                    <a:pt x="5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Freeform 646"/>
          <p:cNvSpPr>
            <a:spLocks noEditPoints="1"/>
          </p:cNvSpPr>
          <p:nvPr/>
        </p:nvSpPr>
        <p:spPr bwMode="auto">
          <a:xfrm>
            <a:off x="5815710" y="4803007"/>
            <a:ext cx="444855" cy="502162"/>
          </a:xfrm>
          <a:custGeom>
            <a:avLst/>
            <a:gdLst>
              <a:gd name="T0" fmla="*/ 2644 w 3020"/>
              <a:gd name="T1" fmla="*/ 1741 h 3820"/>
              <a:gd name="T2" fmla="*/ 2622 w 3020"/>
              <a:gd name="T3" fmla="*/ 1606 h 3820"/>
              <a:gd name="T4" fmla="*/ 2171 w 3020"/>
              <a:gd name="T5" fmla="*/ 30 h 3820"/>
              <a:gd name="T6" fmla="*/ 2392 w 3020"/>
              <a:gd name="T7" fmla="*/ 188 h 3820"/>
              <a:gd name="T8" fmla="*/ 2500 w 3020"/>
              <a:gd name="T9" fmla="*/ 442 h 3820"/>
              <a:gd name="T10" fmla="*/ 2460 w 3020"/>
              <a:gd name="T11" fmla="*/ 705 h 3820"/>
              <a:gd name="T12" fmla="*/ 2304 w 3020"/>
              <a:gd name="T13" fmla="*/ 901 h 3820"/>
              <a:gd name="T14" fmla="*/ 2497 w 3020"/>
              <a:gd name="T15" fmla="*/ 952 h 3820"/>
              <a:gd name="T16" fmla="*/ 2659 w 3020"/>
              <a:gd name="T17" fmla="*/ 1070 h 3820"/>
              <a:gd name="T18" fmla="*/ 3020 w 3020"/>
              <a:gd name="T19" fmla="*/ 1641 h 3820"/>
              <a:gd name="T20" fmla="*/ 2981 w 3020"/>
              <a:gd name="T21" fmla="*/ 1811 h 3820"/>
              <a:gd name="T22" fmla="*/ 2621 w 3020"/>
              <a:gd name="T23" fmla="*/ 2287 h 3820"/>
              <a:gd name="T24" fmla="*/ 2472 w 3020"/>
              <a:gd name="T25" fmla="*/ 2378 h 3820"/>
              <a:gd name="T26" fmla="*/ 2390 w 3020"/>
              <a:gd name="T27" fmla="*/ 3551 h 3820"/>
              <a:gd name="T28" fmla="*/ 2285 w 3020"/>
              <a:gd name="T29" fmla="*/ 3742 h 3820"/>
              <a:gd name="T30" fmla="*/ 2078 w 3020"/>
              <a:gd name="T31" fmla="*/ 3820 h 3820"/>
              <a:gd name="T32" fmla="*/ 1755 w 3020"/>
              <a:gd name="T33" fmla="*/ 3769 h 3820"/>
              <a:gd name="T34" fmla="*/ 1623 w 3020"/>
              <a:gd name="T35" fmla="*/ 3595 h 3820"/>
              <a:gd name="T36" fmla="*/ 1551 w 3020"/>
              <a:gd name="T37" fmla="*/ 2399 h 3820"/>
              <a:gd name="T38" fmla="*/ 1481 w 3020"/>
              <a:gd name="T39" fmla="*/ 2259 h 3820"/>
              <a:gd name="T40" fmla="*/ 1321 w 3020"/>
              <a:gd name="T41" fmla="*/ 1493 h 3820"/>
              <a:gd name="T42" fmla="*/ 1151 w 3020"/>
              <a:gd name="T43" fmla="*/ 1451 h 3820"/>
              <a:gd name="T44" fmla="*/ 982 w 3020"/>
              <a:gd name="T45" fmla="*/ 1369 h 3820"/>
              <a:gd name="T46" fmla="*/ 764 w 3020"/>
              <a:gd name="T47" fmla="*/ 1391 h 3820"/>
              <a:gd name="T48" fmla="*/ 684 w 3020"/>
              <a:gd name="T49" fmla="*/ 1326 h 3820"/>
              <a:gd name="T50" fmla="*/ 659 w 3020"/>
              <a:gd name="T51" fmla="*/ 894 h 3820"/>
              <a:gd name="T52" fmla="*/ 428 w 3020"/>
              <a:gd name="T53" fmla="*/ 956 h 3820"/>
              <a:gd name="T54" fmla="*/ 239 w 3020"/>
              <a:gd name="T55" fmla="*/ 1045 h 3820"/>
              <a:gd name="T56" fmla="*/ 177 w 3020"/>
              <a:gd name="T57" fmla="*/ 1092 h 3820"/>
              <a:gd name="T58" fmla="*/ 83 w 3020"/>
              <a:gd name="T59" fmla="*/ 1153 h 3820"/>
              <a:gd name="T60" fmla="*/ 41 w 3020"/>
              <a:gd name="T61" fmla="*/ 1140 h 3820"/>
              <a:gd name="T62" fmla="*/ 1 w 3020"/>
              <a:gd name="T63" fmla="*/ 1063 h 3820"/>
              <a:gd name="T64" fmla="*/ 13 w 3020"/>
              <a:gd name="T65" fmla="*/ 145 h 3820"/>
              <a:gd name="T66" fmla="*/ 62 w 3020"/>
              <a:gd name="T67" fmla="*/ 101 h 3820"/>
              <a:gd name="T68" fmla="*/ 131 w 3020"/>
              <a:gd name="T69" fmla="*/ 112 h 3820"/>
              <a:gd name="T70" fmla="*/ 191 w 3020"/>
              <a:gd name="T71" fmla="*/ 171 h 3820"/>
              <a:gd name="T72" fmla="*/ 297 w 3020"/>
              <a:gd name="T73" fmla="*/ 238 h 3820"/>
              <a:gd name="T74" fmla="*/ 551 w 3020"/>
              <a:gd name="T75" fmla="*/ 338 h 3820"/>
              <a:gd name="T76" fmla="*/ 728 w 3020"/>
              <a:gd name="T77" fmla="*/ 331 h 3820"/>
              <a:gd name="T78" fmla="*/ 1028 w 3020"/>
              <a:gd name="T79" fmla="*/ 353 h 3820"/>
              <a:gd name="T80" fmla="*/ 1115 w 3020"/>
              <a:gd name="T81" fmla="*/ 463 h 3820"/>
              <a:gd name="T82" fmla="*/ 1181 w 3020"/>
              <a:gd name="T83" fmla="*/ 611 h 3820"/>
              <a:gd name="T84" fmla="*/ 1137 w 3020"/>
              <a:gd name="T85" fmla="*/ 765 h 3820"/>
              <a:gd name="T86" fmla="*/ 1053 w 3020"/>
              <a:gd name="T87" fmla="*/ 881 h 3820"/>
              <a:gd name="T88" fmla="*/ 1271 w 3020"/>
              <a:gd name="T89" fmla="*/ 1094 h 3820"/>
              <a:gd name="T90" fmla="*/ 1375 w 3020"/>
              <a:gd name="T91" fmla="*/ 1076 h 3820"/>
              <a:gd name="T92" fmla="*/ 1443 w 3020"/>
              <a:gd name="T93" fmla="*/ 1026 h 3820"/>
              <a:gd name="T94" fmla="*/ 1568 w 3020"/>
              <a:gd name="T95" fmla="*/ 955 h 3820"/>
              <a:gd name="T96" fmla="*/ 1741 w 3020"/>
              <a:gd name="T97" fmla="*/ 928 h 3820"/>
              <a:gd name="T98" fmla="*/ 1566 w 3020"/>
              <a:gd name="T99" fmla="*/ 751 h 3820"/>
              <a:gd name="T100" fmla="*/ 1501 w 3020"/>
              <a:gd name="T101" fmla="*/ 500 h 3820"/>
              <a:gd name="T102" fmla="*/ 1579 w 3020"/>
              <a:gd name="T103" fmla="*/ 232 h 3820"/>
              <a:gd name="T104" fmla="*/ 1781 w 3020"/>
              <a:gd name="T105" fmla="*/ 51 h 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20" h="3820">
                <a:moveTo>
                  <a:pt x="2513" y="1460"/>
                </a:moveTo>
                <a:lnTo>
                  <a:pt x="2513" y="1946"/>
                </a:lnTo>
                <a:lnTo>
                  <a:pt x="2623" y="1791"/>
                </a:lnTo>
                <a:lnTo>
                  <a:pt x="2636" y="1768"/>
                </a:lnTo>
                <a:lnTo>
                  <a:pt x="2644" y="1741"/>
                </a:lnTo>
                <a:lnTo>
                  <a:pt x="2649" y="1713"/>
                </a:lnTo>
                <a:lnTo>
                  <a:pt x="2649" y="1684"/>
                </a:lnTo>
                <a:lnTo>
                  <a:pt x="2644" y="1655"/>
                </a:lnTo>
                <a:lnTo>
                  <a:pt x="2636" y="1629"/>
                </a:lnTo>
                <a:lnTo>
                  <a:pt x="2622" y="1606"/>
                </a:lnTo>
                <a:lnTo>
                  <a:pt x="2513" y="1460"/>
                </a:lnTo>
                <a:close/>
                <a:moveTo>
                  <a:pt x="2002" y="0"/>
                </a:moveTo>
                <a:lnTo>
                  <a:pt x="2060" y="3"/>
                </a:lnTo>
                <a:lnTo>
                  <a:pt x="2116" y="13"/>
                </a:lnTo>
                <a:lnTo>
                  <a:pt x="2171" y="30"/>
                </a:lnTo>
                <a:lnTo>
                  <a:pt x="2222" y="51"/>
                </a:lnTo>
                <a:lnTo>
                  <a:pt x="2270" y="79"/>
                </a:lnTo>
                <a:lnTo>
                  <a:pt x="2315" y="110"/>
                </a:lnTo>
                <a:lnTo>
                  <a:pt x="2356" y="147"/>
                </a:lnTo>
                <a:lnTo>
                  <a:pt x="2392" y="188"/>
                </a:lnTo>
                <a:lnTo>
                  <a:pt x="2425" y="232"/>
                </a:lnTo>
                <a:lnTo>
                  <a:pt x="2452" y="280"/>
                </a:lnTo>
                <a:lnTo>
                  <a:pt x="2474" y="332"/>
                </a:lnTo>
                <a:lnTo>
                  <a:pt x="2490" y="386"/>
                </a:lnTo>
                <a:lnTo>
                  <a:pt x="2500" y="442"/>
                </a:lnTo>
                <a:lnTo>
                  <a:pt x="2503" y="500"/>
                </a:lnTo>
                <a:lnTo>
                  <a:pt x="2501" y="555"/>
                </a:lnTo>
                <a:lnTo>
                  <a:pt x="2492" y="606"/>
                </a:lnTo>
                <a:lnTo>
                  <a:pt x="2479" y="657"/>
                </a:lnTo>
                <a:lnTo>
                  <a:pt x="2460" y="705"/>
                </a:lnTo>
                <a:lnTo>
                  <a:pt x="2437" y="751"/>
                </a:lnTo>
                <a:lnTo>
                  <a:pt x="2410" y="794"/>
                </a:lnTo>
                <a:lnTo>
                  <a:pt x="2378" y="833"/>
                </a:lnTo>
                <a:lnTo>
                  <a:pt x="2343" y="868"/>
                </a:lnTo>
                <a:lnTo>
                  <a:pt x="2304" y="901"/>
                </a:lnTo>
                <a:lnTo>
                  <a:pt x="2263" y="928"/>
                </a:lnTo>
                <a:lnTo>
                  <a:pt x="2382" y="928"/>
                </a:lnTo>
                <a:lnTo>
                  <a:pt x="2420" y="931"/>
                </a:lnTo>
                <a:lnTo>
                  <a:pt x="2459" y="939"/>
                </a:lnTo>
                <a:lnTo>
                  <a:pt x="2497" y="952"/>
                </a:lnTo>
                <a:lnTo>
                  <a:pt x="2536" y="970"/>
                </a:lnTo>
                <a:lnTo>
                  <a:pt x="2572" y="991"/>
                </a:lnTo>
                <a:lnTo>
                  <a:pt x="2606" y="1015"/>
                </a:lnTo>
                <a:lnTo>
                  <a:pt x="2635" y="1042"/>
                </a:lnTo>
                <a:lnTo>
                  <a:pt x="2659" y="1070"/>
                </a:lnTo>
                <a:lnTo>
                  <a:pt x="2973" y="1509"/>
                </a:lnTo>
                <a:lnTo>
                  <a:pt x="2991" y="1538"/>
                </a:lnTo>
                <a:lnTo>
                  <a:pt x="3005" y="1571"/>
                </a:lnTo>
                <a:lnTo>
                  <a:pt x="3014" y="1604"/>
                </a:lnTo>
                <a:lnTo>
                  <a:pt x="3020" y="1641"/>
                </a:lnTo>
                <a:lnTo>
                  <a:pt x="3020" y="1677"/>
                </a:lnTo>
                <a:lnTo>
                  <a:pt x="3016" y="1713"/>
                </a:lnTo>
                <a:lnTo>
                  <a:pt x="3009" y="1748"/>
                </a:lnTo>
                <a:lnTo>
                  <a:pt x="2998" y="1780"/>
                </a:lnTo>
                <a:lnTo>
                  <a:pt x="2981" y="1811"/>
                </a:lnTo>
                <a:lnTo>
                  <a:pt x="2743" y="2178"/>
                </a:lnTo>
                <a:lnTo>
                  <a:pt x="2720" y="2209"/>
                </a:lnTo>
                <a:lnTo>
                  <a:pt x="2691" y="2238"/>
                </a:lnTo>
                <a:lnTo>
                  <a:pt x="2657" y="2265"/>
                </a:lnTo>
                <a:lnTo>
                  <a:pt x="2621" y="2287"/>
                </a:lnTo>
                <a:lnTo>
                  <a:pt x="2582" y="2305"/>
                </a:lnTo>
                <a:lnTo>
                  <a:pt x="2543" y="2317"/>
                </a:lnTo>
                <a:lnTo>
                  <a:pt x="2504" y="2324"/>
                </a:lnTo>
                <a:lnTo>
                  <a:pt x="2490" y="2353"/>
                </a:lnTo>
                <a:lnTo>
                  <a:pt x="2472" y="2378"/>
                </a:lnTo>
                <a:lnTo>
                  <a:pt x="2450" y="2400"/>
                </a:lnTo>
                <a:lnTo>
                  <a:pt x="2423" y="2418"/>
                </a:lnTo>
                <a:lnTo>
                  <a:pt x="2395" y="2432"/>
                </a:lnTo>
                <a:lnTo>
                  <a:pt x="2394" y="3504"/>
                </a:lnTo>
                <a:lnTo>
                  <a:pt x="2390" y="3551"/>
                </a:lnTo>
                <a:lnTo>
                  <a:pt x="2380" y="3595"/>
                </a:lnTo>
                <a:lnTo>
                  <a:pt x="2363" y="3637"/>
                </a:lnTo>
                <a:lnTo>
                  <a:pt x="2342" y="3676"/>
                </a:lnTo>
                <a:lnTo>
                  <a:pt x="2315" y="3711"/>
                </a:lnTo>
                <a:lnTo>
                  <a:pt x="2285" y="3742"/>
                </a:lnTo>
                <a:lnTo>
                  <a:pt x="2249" y="3769"/>
                </a:lnTo>
                <a:lnTo>
                  <a:pt x="2211" y="3791"/>
                </a:lnTo>
                <a:lnTo>
                  <a:pt x="2169" y="3807"/>
                </a:lnTo>
                <a:lnTo>
                  <a:pt x="2124" y="3817"/>
                </a:lnTo>
                <a:lnTo>
                  <a:pt x="2078" y="3820"/>
                </a:lnTo>
                <a:lnTo>
                  <a:pt x="1926" y="3820"/>
                </a:lnTo>
                <a:lnTo>
                  <a:pt x="1879" y="3817"/>
                </a:lnTo>
                <a:lnTo>
                  <a:pt x="1835" y="3807"/>
                </a:lnTo>
                <a:lnTo>
                  <a:pt x="1793" y="3791"/>
                </a:lnTo>
                <a:lnTo>
                  <a:pt x="1755" y="3769"/>
                </a:lnTo>
                <a:lnTo>
                  <a:pt x="1719" y="3742"/>
                </a:lnTo>
                <a:lnTo>
                  <a:pt x="1688" y="3711"/>
                </a:lnTo>
                <a:lnTo>
                  <a:pt x="1661" y="3676"/>
                </a:lnTo>
                <a:lnTo>
                  <a:pt x="1639" y="3637"/>
                </a:lnTo>
                <a:lnTo>
                  <a:pt x="1623" y="3595"/>
                </a:lnTo>
                <a:lnTo>
                  <a:pt x="1612" y="3551"/>
                </a:lnTo>
                <a:lnTo>
                  <a:pt x="1609" y="3504"/>
                </a:lnTo>
                <a:lnTo>
                  <a:pt x="1607" y="2430"/>
                </a:lnTo>
                <a:lnTo>
                  <a:pt x="1577" y="2418"/>
                </a:lnTo>
                <a:lnTo>
                  <a:pt x="1551" y="2399"/>
                </a:lnTo>
                <a:lnTo>
                  <a:pt x="1527" y="2378"/>
                </a:lnTo>
                <a:lnTo>
                  <a:pt x="1508" y="2352"/>
                </a:lnTo>
                <a:lnTo>
                  <a:pt x="1494" y="2323"/>
                </a:lnTo>
                <a:lnTo>
                  <a:pt x="1484" y="2292"/>
                </a:lnTo>
                <a:lnTo>
                  <a:pt x="1481" y="2259"/>
                </a:lnTo>
                <a:lnTo>
                  <a:pt x="1481" y="1405"/>
                </a:lnTo>
                <a:lnTo>
                  <a:pt x="1411" y="1457"/>
                </a:lnTo>
                <a:lnTo>
                  <a:pt x="1383" y="1473"/>
                </a:lnTo>
                <a:lnTo>
                  <a:pt x="1352" y="1486"/>
                </a:lnTo>
                <a:lnTo>
                  <a:pt x="1321" y="1493"/>
                </a:lnTo>
                <a:lnTo>
                  <a:pt x="1286" y="1495"/>
                </a:lnTo>
                <a:lnTo>
                  <a:pt x="1250" y="1492"/>
                </a:lnTo>
                <a:lnTo>
                  <a:pt x="1215" y="1483"/>
                </a:lnTo>
                <a:lnTo>
                  <a:pt x="1181" y="1469"/>
                </a:lnTo>
                <a:lnTo>
                  <a:pt x="1151" y="1451"/>
                </a:lnTo>
                <a:lnTo>
                  <a:pt x="1125" y="1427"/>
                </a:lnTo>
                <a:lnTo>
                  <a:pt x="1013" y="1309"/>
                </a:lnTo>
                <a:lnTo>
                  <a:pt x="1007" y="1332"/>
                </a:lnTo>
                <a:lnTo>
                  <a:pt x="997" y="1353"/>
                </a:lnTo>
                <a:lnTo>
                  <a:pt x="982" y="1369"/>
                </a:lnTo>
                <a:lnTo>
                  <a:pt x="963" y="1382"/>
                </a:lnTo>
                <a:lnTo>
                  <a:pt x="941" y="1390"/>
                </a:lnTo>
                <a:lnTo>
                  <a:pt x="915" y="1394"/>
                </a:lnTo>
                <a:lnTo>
                  <a:pt x="786" y="1394"/>
                </a:lnTo>
                <a:lnTo>
                  <a:pt x="764" y="1391"/>
                </a:lnTo>
                <a:lnTo>
                  <a:pt x="742" y="1385"/>
                </a:lnTo>
                <a:lnTo>
                  <a:pt x="723" y="1375"/>
                </a:lnTo>
                <a:lnTo>
                  <a:pt x="707" y="1362"/>
                </a:lnTo>
                <a:lnTo>
                  <a:pt x="694" y="1345"/>
                </a:lnTo>
                <a:lnTo>
                  <a:pt x="684" y="1326"/>
                </a:lnTo>
                <a:lnTo>
                  <a:pt x="682" y="1304"/>
                </a:lnTo>
                <a:lnTo>
                  <a:pt x="682" y="911"/>
                </a:lnTo>
                <a:lnTo>
                  <a:pt x="672" y="907"/>
                </a:lnTo>
                <a:lnTo>
                  <a:pt x="665" y="901"/>
                </a:lnTo>
                <a:lnTo>
                  <a:pt x="659" y="894"/>
                </a:lnTo>
                <a:lnTo>
                  <a:pt x="652" y="888"/>
                </a:lnTo>
                <a:lnTo>
                  <a:pt x="599" y="900"/>
                </a:lnTo>
                <a:lnTo>
                  <a:pt x="551" y="913"/>
                </a:lnTo>
                <a:lnTo>
                  <a:pt x="486" y="935"/>
                </a:lnTo>
                <a:lnTo>
                  <a:pt x="428" y="956"/>
                </a:lnTo>
                <a:lnTo>
                  <a:pt x="378" y="975"/>
                </a:lnTo>
                <a:lnTo>
                  <a:pt x="335" y="994"/>
                </a:lnTo>
                <a:lnTo>
                  <a:pt x="297" y="1013"/>
                </a:lnTo>
                <a:lnTo>
                  <a:pt x="266" y="1030"/>
                </a:lnTo>
                <a:lnTo>
                  <a:pt x="239" y="1045"/>
                </a:lnTo>
                <a:lnTo>
                  <a:pt x="218" y="1059"/>
                </a:lnTo>
                <a:lnTo>
                  <a:pt x="202" y="1071"/>
                </a:lnTo>
                <a:lnTo>
                  <a:pt x="190" y="1080"/>
                </a:lnTo>
                <a:lnTo>
                  <a:pt x="182" y="1087"/>
                </a:lnTo>
                <a:lnTo>
                  <a:pt x="177" y="1092"/>
                </a:lnTo>
                <a:lnTo>
                  <a:pt x="176" y="1094"/>
                </a:lnTo>
                <a:lnTo>
                  <a:pt x="154" y="1120"/>
                </a:lnTo>
                <a:lnTo>
                  <a:pt x="131" y="1139"/>
                </a:lnTo>
                <a:lnTo>
                  <a:pt x="107" y="1149"/>
                </a:lnTo>
                <a:lnTo>
                  <a:pt x="83" y="1153"/>
                </a:lnTo>
                <a:lnTo>
                  <a:pt x="78" y="1153"/>
                </a:lnTo>
                <a:lnTo>
                  <a:pt x="71" y="1151"/>
                </a:lnTo>
                <a:lnTo>
                  <a:pt x="62" y="1150"/>
                </a:lnTo>
                <a:lnTo>
                  <a:pt x="51" y="1146"/>
                </a:lnTo>
                <a:lnTo>
                  <a:pt x="41" y="1140"/>
                </a:lnTo>
                <a:lnTo>
                  <a:pt x="31" y="1132"/>
                </a:lnTo>
                <a:lnTo>
                  <a:pt x="21" y="1120"/>
                </a:lnTo>
                <a:lnTo>
                  <a:pt x="13" y="1105"/>
                </a:lnTo>
                <a:lnTo>
                  <a:pt x="6" y="1086"/>
                </a:lnTo>
                <a:lnTo>
                  <a:pt x="1" y="1063"/>
                </a:lnTo>
                <a:lnTo>
                  <a:pt x="0" y="1035"/>
                </a:lnTo>
                <a:lnTo>
                  <a:pt x="0" y="215"/>
                </a:lnTo>
                <a:lnTo>
                  <a:pt x="1" y="187"/>
                </a:lnTo>
                <a:lnTo>
                  <a:pt x="6" y="164"/>
                </a:lnTo>
                <a:lnTo>
                  <a:pt x="13" y="145"/>
                </a:lnTo>
                <a:lnTo>
                  <a:pt x="21" y="130"/>
                </a:lnTo>
                <a:lnTo>
                  <a:pt x="31" y="118"/>
                </a:lnTo>
                <a:lnTo>
                  <a:pt x="41" y="110"/>
                </a:lnTo>
                <a:lnTo>
                  <a:pt x="51" y="104"/>
                </a:lnTo>
                <a:lnTo>
                  <a:pt x="62" y="101"/>
                </a:lnTo>
                <a:lnTo>
                  <a:pt x="70" y="98"/>
                </a:lnTo>
                <a:lnTo>
                  <a:pt x="78" y="97"/>
                </a:lnTo>
                <a:lnTo>
                  <a:pt x="83" y="97"/>
                </a:lnTo>
                <a:lnTo>
                  <a:pt x="107" y="101"/>
                </a:lnTo>
                <a:lnTo>
                  <a:pt x="131" y="112"/>
                </a:lnTo>
                <a:lnTo>
                  <a:pt x="154" y="131"/>
                </a:lnTo>
                <a:lnTo>
                  <a:pt x="177" y="158"/>
                </a:lnTo>
                <a:lnTo>
                  <a:pt x="178" y="159"/>
                </a:lnTo>
                <a:lnTo>
                  <a:pt x="183" y="164"/>
                </a:lnTo>
                <a:lnTo>
                  <a:pt x="191" y="171"/>
                </a:lnTo>
                <a:lnTo>
                  <a:pt x="203" y="180"/>
                </a:lnTo>
                <a:lnTo>
                  <a:pt x="219" y="192"/>
                </a:lnTo>
                <a:lnTo>
                  <a:pt x="240" y="206"/>
                </a:lnTo>
                <a:lnTo>
                  <a:pt x="266" y="222"/>
                </a:lnTo>
                <a:lnTo>
                  <a:pt x="297" y="238"/>
                </a:lnTo>
                <a:lnTo>
                  <a:pt x="335" y="257"/>
                </a:lnTo>
                <a:lnTo>
                  <a:pt x="378" y="277"/>
                </a:lnTo>
                <a:lnTo>
                  <a:pt x="429" y="296"/>
                </a:lnTo>
                <a:lnTo>
                  <a:pt x="486" y="317"/>
                </a:lnTo>
                <a:lnTo>
                  <a:pt x="551" y="338"/>
                </a:lnTo>
                <a:lnTo>
                  <a:pt x="602" y="352"/>
                </a:lnTo>
                <a:lnTo>
                  <a:pt x="655" y="365"/>
                </a:lnTo>
                <a:lnTo>
                  <a:pt x="676" y="350"/>
                </a:lnTo>
                <a:lnTo>
                  <a:pt x="701" y="338"/>
                </a:lnTo>
                <a:lnTo>
                  <a:pt x="728" y="331"/>
                </a:lnTo>
                <a:lnTo>
                  <a:pt x="756" y="329"/>
                </a:lnTo>
                <a:lnTo>
                  <a:pt x="947" y="329"/>
                </a:lnTo>
                <a:lnTo>
                  <a:pt x="976" y="332"/>
                </a:lnTo>
                <a:lnTo>
                  <a:pt x="1004" y="341"/>
                </a:lnTo>
                <a:lnTo>
                  <a:pt x="1028" y="353"/>
                </a:lnTo>
                <a:lnTo>
                  <a:pt x="1049" y="370"/>
                </a:lnTo>
                <a:lnTo>
                  <a:pt x="1067" y="391"/>
                </a:lnTo>
                <a:lnTo>
                  <a:pt x="1080" y="415"/>
                </a:lnTo>
                <a:lnTo>
                  <a:pt x="1088" y="442"/>
                </a:lnTo>
                <a:lnTo>
                  <a:pt x="1115" y="463"/>
                </a:lnTo>
                <a:lnTo>
                  <a:pt x="1137" y="487"/>
                </a:lnTo>
                <a:lnTo>
                  <a:pt x="1155" y="514"/>
                </a:lnTo>
                <a:lnTo>
                  <a:pt x="1169" y="544"/>
                </a:lnTo>
                <a:lnTo>
                  <a:pt x="1179" y="576"/>
                </a:lnTo>
                <a:lnTo>
                  <a:pt x="1181" y="611"/>
                </a:lnTo>
                <a:lnTo>
                  <a:pt x="1181" y="639"/>
                </a:lnTo>
                <a:lnTo>
                  <a:pt x="1179" y="674"/>
                </a:lnTo>
                <a:lnTo>
                  <a:pt x="1169" y="706"/>
                </a:lnTo>
                <a:lnTo>
                  <a:pt x="1155" y="737"/>
                </a:lnTo>
                <a:lnTo>
                  <a:pt x="1137" y="765"/>
                </a:lnTo>
                <a:lnTo>
                  <a:pt x="1115" y="790"/>
                </a:lnTo>
                <a:lnTo>
                  <a:pt x="1088" y="810"/>
                </a:lnTo>
                <a:lnTo>
                  <a:pt x="1081" y="837"/>
                </a:lnTo>
                <a:lnTo>
                  <a:pt x="1069" y="860"/>
                </a:lnTo>
                <a:lnTo>
                  <a:pt x="1053" y="881"/>
                </a:lnTo>
                <a:lnTo>
                  <a:pt x="1034" y="899"/>
                </a:lnTo>
                <a:lnTo>
                  <a:pt x="1196" y="1058"/>
                </a:lnTo>
                <a:lnTo>
                  <a:pt x="1217" y="1074"/>
                </a:lnTo>
                <a:lnTo>
                  <a:pt x="1243" y="1086"/>
                </a:lnTo>
                <a:lnTo>
                  <a:pt x="1271" y="1094"/>
                </a:lnTo>
                <a:lnTo>
                  <a:pt x="1300" y="1097"/>
                </a:lnTo>
                <a:lnTo>
                  <a:pt x="1326" y="1094"/>
                </a:lnTo>
                <a:lnTo>
                  <a:pt x="1350" y="1088"/>
                </a:lnTo>
                <a:lnTo>
                  <a:pt x="1372" y="1078"/>
                </a:lnTo>
                <a:lnTo>
                  <a:pt x="1375" y="1076"/>
                </a:lnTo>
                <a:lnTo>
                  <a:pt x="1382" y="1071"/>
                </a:lnTo>
                <a:lnTo>
                  <a:pt x="1392" y="1062"/>
                </a:lnTo>
                <a:lnTo>
                  <a:pt x="1406" y="1051"/>
                </a:lnTo>
                <a:lnTo>
                  <a:pt x="1424" y="1038"/>
                </a:lnTo>
                <a:lnTo>
                  <a:pt x="1443" y="1026"/>
                </a:lnTo>
                <a:lnTo>
                  <a:pt x="1466" y="1010"/>
                </a:lnTo>
                <a:lnTo>
                  <a:pt x="1490" y="995"/>
                </a:lnTo>
                <a:lnTo>
                  <a:pt x="1516" y="980"/>
                </a:lnTo>
                <a:lnTo>
                  <a:pt x="1541" y="966"/>
                </a:lnTo>
                <a:lnTo>
                  <a:pt x="1568" y="955"/>
                </a:lnTo>
                <a:lnTo>
                  <a:pt x="1594" y="944"/>
                </a:lnTo>
                <a:lnTo>
                  <a:pt x="1619" y="935"/>
                </a:lnTo>
                <a:lnTo>
                  <a:pt x="1645" y="930"/>
                </a:lnTo>
                <a:lnTo>
                  <a:pt x="1668" y="928"/>
                </a:lnTo>
                <a:lnTo>
                  <a:pt x="1741" y="928"/>
                </a:lnTo>
                <a:lnTo>
                  <a:pt x="1699" y="901"/>
                </a:lnTo>
                <a:lnTo>
                  <a:pt x="1660" y="868"/>
                </a:lnTo>
                <a:lnTo>
                  <a:pt x="1625" y="833"/>
                </a:lnTo>
                <a:lnTo>
                  <a:pt x="1594" y="794"/>
                </a:lnTo>
                <a:lnTo>
                  <a:pt x="1566" y="751"/>
                </a:lnTo>
                <a:lnTo>
                  <a:pt x="1544" y="705"/>
                </a:lnTo>
                <a:lnTo>
                  <a:pt x="1525" y="657"/>
                </a:lnTo>
                <a:lnTo>
                  <a:pt x="1511" y="606"/>
                </a:lnTo>
                <a:lnTo>
                  <a:pt x="1503" y="554"/>
                </a:lnTo>
                <a:lnTo>
                  <a:pt x="1501" y="500"/>
                </a:lnTo>
                <a:lnTo>
                  <a:pt x="1504" y="442"/>
                </a:lnTo>
                <a:lnTo>
                  <a:pt x="1513" y="386"/>
                </a:lnTo>
                <a:lnTo>
                  <a:pt x="1530" y="331"/>
                </a:lnTo>
                <a:lnTo>
                  <a:pt x="1551" y="280"/>
                </a:lnTo>
                <a:lnTo>
                  <a:pt x="1579" y="232"/>
                </a:lnTo>
                <a:lnTo>
                  <a:pt x="1610" y="188"/>
                </a:lnTo>
                <a:lnTo>
                  <a:pt x="1647" y="146"/>
                </a:lnTo>
                <a:lnTo>
                  <a:pt x="1688" y="110"/>
                </a:lnTo>
                <a:lnTo>
                  <a:pt x="1733" y="77"/>
                </a:lnTo>
                <a:lnTo>
                  <a:pt x="1781" y="51"/>
                </a:lnTo>
                <a:lnTo>
                  <a:pt x="1833" y="30"/>
                </a:lnTo>
                <a:lnTo>
                  <a:pt x="1886" y="13"/>
                </a:lnTo>
                <a:lnTo>
                  <a:pt x="1944" y="3"/>
                </a:lnTo>
                <a:lnTo>
                  <a:pt x="200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302"/>
          <p:cNvGrpSpPr>
            <a:grpSpLocks noChangeAspect="1"/>
          </p:cNvGrpSpPr>
          <p:nvPr/>
        </p:nvGrpSpPr>
        <p:grpSpPr bwMode="auto">
          <a:xfrm>
            <a:off x="10648195" y="4712485"/>
            <a:ext cx="569062" cy="569062"/>
            <a:chOff x="3584" y="2697"/>
            <a:chExt cx="491" cy="4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4" name="Freeform 304"/>
            <p:cNvSpPr>
              <a:spLocks/>
            </p:cNvSpPr>
            <p:nvPr/>
          </p:nvSpPr>
          <p:spPr bwMode="auto">
            <a:xfrm>
              <a:off x="3952" y="2789"/>
              <a:ext cx="36" cy="29"/>
            </a:xfrm>
            <a:custGeom>
              <a:avLst/>
              <a:gdLst>
                <a:gd name="T0" fmla="*/ 131 w 252"/>
                <a:gd name="T1" fmla="*/ 0 h 201"/>
                <a:gd name="T2" fmla="*/ 146 w 252"/>
                <a:gd name="T3" fmla="*/ 2 h 201"/>
                <a:gd name="T4" fmla="*/ 160 w 252"/>
                <a:gd name="T5" fmla="*/ 5 h 201"/>
                <a:gd name="T6" fmla="*/ 173 w 252"/>
                <a:gd name="T7" fmla="*/ 9 h 201"/>
                <a:gd name="T8" fmla="*/ 181 w 252"/>
                <a:gd name="T9" fmla="*/ 10 h 201"/>
                <a:gd name="T10" fmla="*/ 199 w 252"/>
                <a:gd name="T11" fmla="*/ 22 h 201"/>
                <a:gd name="T12" fmla="*/ 217 w 252"/>
                <a:gd name="T13" fmla="*/ 35 h 201"/>
                <a:gd name="T14" fmla="*/ 232 w 252"/>
                <a:gd name="T15" fmla="*/ 48 h 201"/>
                <a:gd name="T16" fmla="*/ 244 w 252"/>
                <a:gd name="T17" fmla="*/ 63 h 201"/>
                <a:gd name="T18" fmla="*/ 252 w 252"/>
                <a:gd name="T19" fmla="*/ 80 h 201"/>
                <a:gd name="T20" fmla="*/ 252 w 252"/>
                <a:gd name="T21" fmla="*/ 101 h 201"/>
                <a:gd name="T22" fmla="*/ 251 w 252"/>
                <a:gd name="T23" fmla="*/ 120 h 201"/>
                <a:gd name="T24" fmla="*/ 247 w 252"/>
                <a:gd name="T25" fmla="*/ 137 h 201"/>
                <a:gd name="T26" fmla="*/ 240 w 252"/>
                <a:gd name="T27" fmla="*/ 153 h 201"/>
                <a:gd name="T28" fmla="*/ 231 w 252"/>
                <a:gd name="T29" fmla="*/ 167 h 201"/>
                <a:gd name="T30" fmla="*/ 217 w 252"/>
                <a:gd name="T31" fmla="*/ 179 h 201"/>
                <a:gd name="T32" fmla="*/ 199 w 252"/>
                <a:gd name="T33" fmla="*/ 188 h 201"/>
                <a:gd name="T34" fmla="*/ 178 w 252"/>
                <a:gd name="T35" fmla="*/ 195 h 201"/>
                <a:gd name="T36" fmla="*/ 152 w 252"/>
                <a:gd name="T37" fmla="*/ 199 h 201"/>
                <a:gd name="T38" fmla="*/ 121 w 252"/>
                <a:gd name="T39" fmla="*/ 201 h 201"/>
                <a:gd name="T40" fmla="*/ 95 w 252"/>
                <a:gd name="T41" fmla="*/ 199 h 201"/>
                <a:gd name="T42" fmla="*/ 73 w 252"/>
                <a:gd name="T43" fmla="*/ 192 h 201"/>
                <a:gd name="T44" fmla="*/ 51 w 252"/>
                <a:gd name="T45" fmla="*/ 182 h 201"/>
                <a:gd name="T46" fmla="*/ 34 w 252"/>
                <a:gd name="T47" fmla="*/ 169 h 201"/>
                <a:gd name="T48" fmla="*/ 19 w 252"/>
                <a:gd name="T49" fmla="*/ 154 h 201"/>
                <a:gd name="T50" fmla="*/ 9 w 252"/>
                <a:gd name="T51" fmla="*/ 137 h 201"/>
                <a:gd name="T52" fmla="*/ 2 w 252"/>
                <a:gd name="T53" fmla="*/ 119 h 201"/>
                <a:gd name="T54" fmla="*/ 0 w 252"/>
                <a:gd name="T55" fmla="*/ 101 h 201"/>
                <a:gd name="T56" fmla="*/ 3 w 252"/>
                <a:gd name="T57" fmla="*/ 79 h 201"/>
                <a:gd name="T58" fmla="*/ 11 w 252"/>
                <a:gd name="T59" fmla="*/ 60 h 201"/>
                <a:gd name="T60" fmla="*/ 22 w 252"/>
                <a:gd name="T61" fmla="*/ 43 h 201"/>
                <a:gd name="T62" fmla="*/ 40 w 252"/>
                <a:gd name="T63" fmla="*/ 28 h 201"/>
                <a:gd name="T64" fmla="*/ 59 w 252"/>
                <a:gd name="T65" fmla="*/ 16 h 201"/>
                <a:gd name="T66" fmla="*/ 80 w 252"/>
                <a:gd name="T67" fmla="*/ 7 h 201"/>
                <a:gd name="T68" fmla="*/ 105 w 252"/>
                <a:gd name="T69" fmla="*/ 2 h 201"/>
                <a:gd name="T70" fmla="*/ 131 w 252"/>
                <a:gd name="T7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01">
                  <a:moveTo>
                    <a:pt x="131" y="0"/>
                  </a:moveTo>
                  <a:lnTo>
                    <a:pt x="146" y="2"/>
                  </a:lnTo>
                  <a:lnTo>
                    <a:pt x="160" y="5"/>
                  </a:lnTo>
                  <a:lnTo>
                    <a:pt x="173" y="9"/>
                  </a:lnTo>
                  <a:lnTo>
                    <a:pt x="181" y="10"/>
                  </a:lnTo>
                  <a:lnTo>
                    <a:pt x="199" y="22"/>
                  </a:lnTo>
                  <a:lnTo>
                    <a:pt x="217" y="35"/>
                  </a:lnTo>
                  <a:lnTo>
                    <a:pt x="232" y="48"/>
                  </a:lnTo>
                  <a:lnTo>
                    <a:pt x="244" y="63"/>
                  </a:lnTo>
                  <a:lnTo>
                    <a:pt x="252" y="80"/>
                  </a:lnTo>
                  <a:lnTo>
                    <a:pt x="252" y="101"/>
                  </a:lnTo>
                  <a:lnTo>
                    <a:pt x="251" y="120"/>
                  </a:lnTo>
                  <a:lnTo>
                    <a:pt x="247" y="137"/>
                  </a:lnTo>
                  <a:lnTo>
                    <a:pt x="240" y="153"/>
                  </a:lnTo>
                  <a:lnTo>
                    <a:pt x="231" y="167"/>
                  </a:lnTo>
                  <a:lnTo>
                    <a:pt x="217" y="179"/>
                  </a:lnTo>
                  <a:lnTo>
                    <a:pt x="199" y="188"/>
                  </a:lnTo>
                  <a:lnTo>
                    <a:pt x="178" y="195"/>
                  </a:lnTo>
                  <a:lnTo>
                    <a:pt x="152" y="199"/>
                  </a:lnTo>
                  <a:lnTo>
                    <a:pt x="121" y="201"/>
                  </a:lnTo>
                  <a:lnTo>
                    <a:pt x="95" y="199"/>
                  </a:lnTo>
                  <a:lnTo>
                    <a:pt x="73" y="192"/>
                  </a:lnTo>
                  <a:lnTo>
                    <a:pt x="51" y="182"/>
                  </a:lnTo>
                  <a:lnTo>
                    <a:pt x="34" y="169"/>
                  </a:lnTo>
                  <a:lnTo>
                    <a:pt x="19" y="154"/>
                  </a:lnTo>
                  <a:lnTo>
                    <a:pt x="9" y="137"/>
                  </a:lnTo>
                  <a:lnTo>
                    <a:pt x="2" y="119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1" y="60"/>
                  </a:lnTo>
                  <a:lnTo>
                    <a:pt x="22" y="43"/>
                  </a:lnTo>
                  <a:lnTo>
                    <a:pt x="40" y="28"/>
                  </a:lnTo>
                  <a:lnTo>
                    <a:pt x="59" y="16"/>
                  </a:lnTo>
                  <a:lnTo>
                    <a:pt x="80" y="7"/>
                  </a:lnTo>
                  <a:lnTo>
                    <a:pt x="105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05"/>
            <p:cNvSpPr>
              <a:spLocks/>
            </p:cNvSpPr>
            <p:nvPr/>
          </p:nvSpPr>
          <p:spPr bwMode="auto">
            <a:xfrm>
              <a:off x="3958" y="2741"/>
              <a:ext cx="25" cy="31"/>
            </a:xfrm>
            <a:custGeom>
              <a:avLst/>
              <a:gdLst>
                <a:gd name="T0" fmla="*/ 73 w 175"/>
                <a:gd name="T1" fmla="*/ 0 h 220"/>
                <a:gd name="T2" fmla="*/ 94 w 175"/>
                <a:gd name="T3" fmla="*/ 3 h 220"/>
                <a:gd name="T4" fmla="*/ 113 w 175"/>
                <a:gd name="T5" fmla="*/ 11 h 220"/>
                <a:gd name="T6" fmla="*/ 130 w 175"/>
                <a:gd name="T7" fmla="*/ 25 h 220"/>
                <a:gd name="T8" fmla="*/ 145 w 175"/>
                <a:gd name="T9" fmla="*/ 42 h 220"/>
                <a:gd name="T10" fmla="*/ 158 w 175"/>
                <a:gd name="T11" fmla="*/ 62 h 220"/>
                <a:gd name="T12" fmla="*/ 168 w 175"/>
                <a:gd name="T13" fmla="*/ 85 h 220"/>
                <a:gd name="T14" fmla="*/ 173 w 175"/>
                <a:gd name="T15" fmla="*/ 110 h 220"/>
                <a:gd name="T16" fmla="*/ 175 w 175"/>
                <a:gd name="T17" fmla="*/ 136 h 220"/>
                <a:gd name="T18" fmla="*/ 171 w 175"/>
                <a:gd name="T19" fmla="*/ 158 h 220"/>
                <a:gd name="T20" fmla="*/ 163 w 175"/>
                <a:gd name="T21" fmla="*/ 179 h 220"/>
                <a:gd name="T22" fmla="*/ 151 w 175"/>
                <a:gd name="T23" fmla="*/ 196 h 220"/>
                <a:gd name="T24" fmla="*/ 137 w 175"/>
                <a:gd name="T25" fmla="*/ 210 h 220"/>
                <a:gd name="T26" fmla="*/ 121 w 175"/>
                <a:gd name="T27" fmla="*/ 218 h 220"/>
                <a:gd name="T28" fmla="*/ 104 w 175"/>
                <a:gd name="T29" fmla="*/ 220 h 220"/>
                <a:gd name="T30" fmla="*/ 82 w 175"/>
                <a:gd name="T31" fmla="*/ 218 h 220"/>
                <a:gd name="T32" fmla="*/ 63 w 175"/>
                <a:gd name="T33" fmla="*/ 210 h 220"/>
                <a:gd name="T34" fmla="*/ 46 w 175"/>
                <a:gd name="T35" fmla="*/ 196 h 220"/>
                <a:gd name="T36" fmla="*/ 31 w 175"/>
                <a:gd name="T37" fmla="*/ 179 h 220"/>
                <a:gd name="T38" fmla="*/ 18 w 175"/>
                <a:gd name="T39" fmla="*/ 158 h 220"/>
                <a:gd name="T40" fmla="*/ 9 w 175"/>
                <a:gd name="T41" fmla="*/ 136 h 220"/>
                <a:gd name="T42" fmla="*/ 3 w 175"/>
                <a:gd name="T43" fmla="*/ 110 h 220"/>
                <a:gd name="T44" fmla="*/ 0 w 175"/>
                <a:gd name="T45" fmla="*/ 89 h 220"/>
                <a:gd name="T46" fmla="*/ 2 w 175"/>
                <a:gd name="T47" fmla="*/ 67 h 220"/>
                <a:gd name="T48" fmla="*/ 7 w 175"/>
                <a:gd name="T49" fmla="*/ 49 h 220"/>
                <a:gd name="T50" fmla="*/ 14 w 175"/>
                <a:gd name="T51" fmla="*/ 32 h 220"/>
                <a:gd name="T52" fmla="*/ 26 w 175"/>
                <a:gd name="T53" fmla="*/ 19 h 220"/>
                <a:gd name="T54" fmla="*/ 39 w 175"/>
                <a:gd name="T55" fmla="*/ 9 h 220"/>
                <a:gd name="T56" fmla="*/ 55 w 175"/>
                <a:gd name="T57" fmla="*/ 2 h 220"/>
                <a:gd name="T58" fmla="*/ 73 w 175"/>
                <a:gd name="T5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5" h="220">
                  <a:moveTo>
                    <a:pt x="73" y="0"/>
                  </a:moveTo>
                  <a:lnTo>
                    <a:pt x="94" y="3"/>
                  </a:lnTo>
                  <a:lnTo>
                    <a:pt x="113" y="11"/>
                  </a:lnTo>
                  <a:lnTo>
                    <a:pt x="130" y="25"/>
                  </a:lnTo>
                  <a:lnTo>
                    <a:pt x="145" y="42"/>
                  </a:lnTo>
                  <a:lnTo>
                    <a:pt x="158" y="62"/>
                  </a:lnTo>
                  <a:lnTo>
                    <a:pt x="168" y="85"/>
                  </a:lnTo>
                  <a:lnTo>
                    <a:pt x="173" y="110"/>
                  </a:lnTo>
                  <a:lnTo>
                    <a:pt x="175" y="136"/>
                  </a:lnTo>
                  <a:lnTo>
                    <a:pt x="171" y="158"/>
                  </a:lnTo>
                  <a:lnTo>
                    <a:pt x="163" y="179"/>
                  </a:lnTo>
                  <a:lnTo>
                    <a:pt x="151" y="196"/>
                  </a:lnTo>
                  <a:lnTo>
                    <a:pt x="137" y="210"/>
                  </a:lnTo>
                  <a:lnTo>
                    <a:pt x="121" y="218"/>
                  </a:lnTo>
                  <a:lnTo>
                    <a:pt x="104" y="220"/>
                  </a:lnTo>
                  <a:lnTo>
                    <a:pt x="82" y="218"/>
                  </a:lnTo>
                  <a:lnTo>
                    <a:pt x="63" y="210"/>
                  </a:lnTo>
                  <a:lnTo>
                    <a:pt x="46" y="196"/>
                  </a:lnTo>
                  <a:lnTo>
                    <a:pt x="31" y="179"/>
                  </a:lnTo>
                  <a:lnTo>
                    <a:pt x="18" y="158"/>
                  </a:lnTo>
                  <a:lnTo>
                    <a:pt x="9" y="136"/>
                  </a:lnTo>
                  <a:lnTo>
                    <a:pt x="3" y="110"/>
                  </a:lnTo>
                  <a:lnTo>
                    <a:pt x="0" y="89"/>
                  </a:lnTo>
                  <a:lnTo>
                    <a:pt x="2" y="67"/>
                  </a:lnTo>
                  <a:lnTo>
                    <a:pt x="7" y="49"/>
                  </a:lnTo>
                  <a:lnTo>
                    <a:pt x="14" y="32"/>
                  </a:lnTo>
                  <a:lnTo>
                    <a:pt x="26" y="19"/>
                  </a:lnTo>
                  <a:lnTo>
                    <a:pt x="39" y="9"/>
                  </a:lnTo>
                  <a:lnTo>
                    <a:pt x="55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06"/>
            <p:cNvSpPr>
              <a:spLocks noEditPoints="1"/>
            </p:cNvSpPr>
            <p:nvPr/>
          </p:nvSpPr>
          <p:spPr bwMode="auto">
            <a:xfrm>
              <a:off x="3906" y="2697"/>
              <a:ext cx="167" cy="167"/>
            </a:xfrm>
            <a:custGeom>
              <a:avLst/>
              <a:gdLst>
                <a:gd name="T0" fmla="*/ 394 w 1169"/>
                <a:gd name="T1" fmla="*/ 292 h 1165"/>
                <a:gd name="T2" fmla="*/ 322 w 1169"/>
                <a:gd name="T3" fmla="*/ 340 h 1165"/>
                <a:gd name="T4" fmla="*/ 292 w 1169"/>
                <a:gd name="T5" fmla="*/ 412 h 1165"/>
                <a:gd name="T6" fmla="*/ 315 w 1169"/>
                <a:gd name="T7" fmla="*/ 485 h 1165"/>
                <a:gd name="T8" fmla="*/ 377 w 1169"/>
                <a:gd name="T9" fmla="*/ 532 h 1165"/>
                <a:gd name="T10" fmla="*/ 453 w 1169"/>
                <a:gd name="T11" fmla="*/ 543 h 1165"/>
                <a:gd name="T12" fmla="*/ 443 w 1169"/>
                <a:gd name="T13" fmla="*/ 572 h 1165"/>
                <a:gd name="T14" fmla="*/ 452 w 1169"/>
                <a:gd name="T15" fmla="*/ 623 h 1165"/>
                <a:gd name="T16" fmla="*/ 386 w 1169"/>
                <a:gd name="T17" fmla="*/ 646 h 1165"/>
                <a:gd name="T18" fmla="*/ 294 w 1169"/>
                <a:gd name="T19" fmla="*/ 681 h 1165"/>
                <a:gd name="T20" fmla="*/ 245 w 1169"/>
                <a:gd name="T21" fmla="*/ 748 h 1165"/>
                <a:gd name="T22" fmla="*/ 252 w 1169"/>
                <a:gd name="T23" fmla="*/ 812 h 1165"/>
                <a:gd name="T24" fmla="*/ 299 w 1169"/>
                <a:gd name="T25" fmla="*/ 855 h 1165"/>
                <a:gd name="T26" fmla="*/ 374 w 1169"/>
                <a:gd name="T27" fmla="*/ 879 h 1165"/>
                <a:gd name="T28" fmla="*/ 468 w 1169"/>
                <a:gd name="T29" fmla="*/ 882 h 1165"/>
                <a:gd name="T30" fmla="*/ 549 w 1169"/>
                <a:gd name="T31" fmla="*/ 858 h 1165"/>
                <a:gd name="T32" fmla="*/ 598 w 1169"/>
                <a:gd name="T33" fmla="*/ 813 h 1165"/>
                <a:gd name="T34" fmla="*/ 614 w 1169"/>
                <a:gd name="T35" fmla="*/ 753 h 1165"/>
                <a:gd name="T36" fmla="*/ 603 w 1169"/>
                <a:gd name="T37" fmla="*/ 686 h 1165"/>
                <a:gd name="T38" fmla="*/ 554 w 1169"/>
                <a:gd name="T39" fmla="*/ 633 h 1165"/>
                <a:gd name="T40" fmla="*/ 521 w 1169"/>
                <a:gd name="T41" fmla="*/ 607 h 1165"/>
                <a:gd name="T42" fmla="*/ 503 w 1169"/>
                <a:gd name="T43" fmla="*/ 572 h 1165"/>
                <a:gd name="T44" fmla="*/ 516 w 1169"/>
                <a:gd name="T45" fmla="*/ 544 h 1165"/>
                <a:gd name="T46" fmla="*/ 560 w 1169"/>
                <a:gd name="T47" fmla="*/ 504 h 1165"/>
                <a:gd name="T48" fmla="*/ 592 w 1169"/>
                <a:gd name="T49" fmla="*/ 445 h 1165"/>
                <a:gd name="T50" fmla="*/ 589 w 1169"/>
                <a:gd name="T51" fmla="*/ 380 h 1165"/>
                <a:gd name="T52" fmla="*/ 563 w 1169"/>
                <a:gd name="T53" fmla="*/ 330 h 1165"/>
                <a:gd name="T54" fmla="*/ 594 w 1169"/>
                <a:gd name="T55" fmla="*/ 312 h 1165"/>
                <a:gd name="T56" fmla="*/ 806 w 1169"/>
                <a:gd name="T57" fmla="*/ 272 h 1165"/>
                <a:gd name="T58" fmla="*/ 694 w 1169"/>
                <a:gd name="T59" fmla="*/ 423 h 1165"/>
                <a:gd name="T60" fmla="*/ 846 w 1169"/>
                <a:gd name="T61" fmla="*/ 533 h 1165"/>
                <a:gd name="T62" fmla="*/ 956 w 1169"/>
                <a:gd name="T63" fmla="*/ 382 h 1165"/>
                <a:gd name="T64" fmla="*/ 806 w 1169"/>
                <a:gd name="T65" fmla="*/ 272 h 1165"/>
                <a:gd name="T66" fmla="*/ 725 w 1169"/>
                <a:gd name="T67" fmla="*/ 13 h 1165"/>
                <a:gd name="T68" fmla="*/ 890 w 1169"/>
                <a:gd name="T69" fmla="*/ 77 h 1165"/>
                <a:gd name="T70" fmla="*/ 1024 w 1169"/>
                <a:gd name="T71" fmla="*/ 185 h 1165"/>
                <a:gd name="T72" fmla="*/ 1118 w 1169"/>
                <a:gd name="T73" fmla="*/ 331 h 1165"/>
                <a:gd name="T74" fmla="*/ 1166 w 1169"/>
                <a:gd name="T75" fmla="*/ 502 h 1165"/>
                <a:gd name="T76" fmla="*/ 1156 w 1169"/>
                <a:gd name="T77" fmla="*/ 684 h 1165"/>
                <a:gd name="T78" fmla="*/ 1092 w 1169"/>
                <a:gd name="T79" fmla="*/ 847 h 1165"/>
                <a:gd name="T80" fmla="*/ 983 w 1169"/>
                <a:gd name="T81" fmla="*/ 980 h 1165"/>
                <a:gd name="T82" fmla="*/ 837 w 1169"/>
                <a:gd name="T83" fmla="*/ 1075 h 1165"/>
                <a:gd name="T84" fmla="*/ 666 w 1169"/>
                <a:gd name="T85" fmla="*/ 1122 h 1165"/>
                <a:gd name="T86" fmla="*/ 495 w 1169"/>
                <a:gd name="T87" fmla="*/ 1113 h 1165"/>
                <a:gd name="T88" fmla="*/ 342 w 1169"/>
                <a:gd name="T89" fmla="*/ 1055 h 1165"/>
                <a:gd name="T90" fmla="*/ 80 w 1169"/>
                <a:gd name="T91" fmla="*/ 1165 h 1165"/>
                <a:gd name="T92" fmla="*/ 22 w 1169"/>
                <a:gd name="T93" fmla="*/ 1107 h 1165"/>
                <a:gd name="T94" fmla="*/ 143 w 1169"/>
                <a:gd name="T95" fmla="*/ 879 h 1165"/>
                <a:gd name="T96" fmla="*/ 75 w 1169"/>
                <a:gd name="T97" fmla="*/ 757 h 1165"/>
                <a:gd name="T98" fmla="*/ 43 w 1169"/>
                <a:gd name="T99" fmla="*/ 614 h 1165"/>
                <a:gd name="T100" fmla="*/ 53 w 1169"/>
                <a:gd name="T101" fmla="*/ 442 h 1165"/>
                <a:gd name="T102" fmla="*/ 117 w 1169"/>
                <a:gd name="T103" fmla="*/ 278 h 1165"/>
                <a:gd name="T104" fmla="*/ 226 w 1169"/>
                <a:gd name="T105" fmla="*/ 145 h 1165"/>
                <a:gd name="T106" fmla="*/ 371 w 1169"/>
                <a:gd name="T107" fmla="*/ 51 h 1165"/>
                <a:gd name="T108" fmla="*/ 543 w 1169"/>
                <a:gd name="T109" fmla="*/ 4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9" h="1165">
                  <a:moveTo>
                    <a:pt x="453" y="282"/>
                  </a:moveTo>
                  <a:lnTo>
                    <a:pt x="423" y="285"/>
                  </a:lnTo>
                  <a:lnTo>
                    <a:pt x="394" y="292"/>
                  </a:lnTo>
                  <a:lnTo>
                    <a:pt x="367" y="304"/>
                  </a:lnTo>
                  <a:lnTo>
                    <a:pt x="342" y="320"/>
                  </a:lnTo>
                  <a:lnTo>
                    <a:pt x="322" y="340"/>
                  </a:lnTo>
                  <a:lnTo>
                    <a:pt x="306" y="362"/>
                  </a:lnTo>
                  <a:lnTo>
                    <a:pt x="296" y="386"/>
                  </a:lnTo>
                  <a:lnTo>
                    <a:pt x="292" y="412"/>
                  </a:lnTo>
                  <a:lnTo>
                    <a:pt x="295" y="438"/>
                  </a:lnTo>
                  <a:lnTo>
                    <a:pt x="302" y="462"/>
                  </a:lnTo>
                  <a:lnTo>
                    <a:pt x="315" y="485"/>
                  </a:lnTo>
                  <a:lnTo>
                    <a:pt x="333" y="504"/>
                  </a:lnTo>
                  <a:lnTo>
                    <a:pt x="353" y="520"/>
                  </a:lnTo>
                  <a:lnTo>
                    <a:pt x="377" y="532"/>
                  </a:lnTo>
                  <a:lnTo>
                    <a:pt x="403" y="540"/>
                  </a:lnTo>
                  <a:lnTo>
                    <a:pt x="433" y="543"/>
                  </a:lnTo>
                  <a:lnTo>
                    <a:pt x="453" y="543"/>
                  </a:lnTo>
                  <a:lnTo>
                    <a:pt x="446" y="553"/>
                  </a:lnTo>
                  <a:lnTo>
                    <a:pt x="443" y="563"/>
                  </a:lnTo>
                  <a:lnTo>
                    <a:pt x="443" y="572"/>
                  </a:lnTo>
                  <a:lnTo>
                    <a:pt x="444" y="588"/>
                  </a:lnTo>
                  <a:lnTo>
                    <a:pt x="448" y="605"/>
                  </a:lnTo>
                  <a:lnTo>
                    <a:pt x="452" y="623"/>
                  </a:lnTo>
                  <a:lnTo>
                    <a:pt x="453" y="643"/>
                  </a:lnTo>
                  <a:lnTo>
                    <a:pt x="423" y="643"/>
                  </a:lnTo>
                  <a:lnTo>
                    <a:pt x="386" y="646"/>
                  </a:lnTo>
                  <a:lnTo>
                    <a:pt x="352" y="654"/>
                  </a:lnTo>
                  <a:lnTo>
                    <a:pt x="321" y="665"/>
                  </a:lnTo>
                  <a:lnTo>
                    <a:pt x="294" y="681"/>
                  </a:lnTo>
                  <a:lnTo>
                    <a:pt x="272" y="702"/>
                  </a:lnTo>
                  <a:lnTo>
                    <a:pt x="255" y="723"/>
                  </a:lnTo>
                  <a:lnTo>
                    <a:pt x="245" y="748"/>
                  </a:lnTo>
                  <a:lnTo>
                    <a:pt x="241" y="773"/>
                  </a:lnTo>
                  <a:lnTo>
                    <a:pt x="245" y="794"/>
                  </a:lnTo>
                  <a:lnTo>
                    <a:pt x="252" y="812"/>
                  </a:lnTo>
                  <a:lnTo>
                    <a:pt x="264" y="828"/>
                  </a:lnTo>
                  <a:lnTo>
                    <a:pt x="280" y="843"/>
                  </a:lnTo>
                  <a:lnTo>
                    <a:pt x="299" y="855"/>
                  </a:lnTo>
                  <a:lnTo>
                    <a:pt x="322" y="865"/>
                  </a:lnTo>
                  <a:lnTo>
                    <a:pt x="348" y="873"/>
                  </a:lnTo>
                  <a:lnTo>
                    <a:pt x="374" y="879"/>
                  </a:lnTo>
                  <a:lnTo>
                    <a:pt x="403" y="882"/>
                  </a:lnTo>
                  <a:lnTo>
                    <a:pt x="433" y="884"/>
                  </a:lnTo>
                  <a:lnTo>
                    <a:pt x="468" y="882"/>
                  </a:lnTo>
                  <a:lnTo>
                    <a:pt x="498" y="877"/>
                  </a:lnTo>
                  <a:lnTo>
                    <a:pt x="526" y="869"/>
                  </a:lnTo>
                  <a:lnTo>
                    <a:pt x="549" y="858"/>
                  </a:lnTo>
                  <a:lnTo>
                    <a:pt x="569" y="845"/>
                  </a:lnTo>
                  <a:lnTo>
                    <a:pt x="585" y="830"/>
                  </a:lnTo>
                  <a:lnTo>
                    <a:pt x="598" y="813"/>
                  </a:lnTo>
                  <a:lnTo>
                    <a:pt x="607" y="794"/>
                  </a:lnTo>
                  <a:lnTo>
                    <a:pt x="613" y="775"/>
                  </a:lnTo>
                  <a:lnTo>
                    <a:pt x="614" y="753"/>
                  </a:lnTo>
                  <a:lnTo>
                    <a:pt x="613" y="730"/>
                  </a:lnTo>
                  <a:lnTo>
                    <a:pt x="610" y="706"/>
                  </a:lnTo>
                  <a:lnTo>
                    <a:pt x="603" y="686"/>
                  </a:lnTo>
                  <a:lnTo>
                    <a:pt x="591" y="667"/>
                  </a:lnTo>
                  <a:lnTo>
                    <a:pt x="575" y="649"/>
                  </a:lnTo>
                  <a:lnTo>
                    <a:pt x="554" y="633"/>
                  </a:lnTo>
                  <a:lnTo>
                    <a:pt x="543" y="626"/>
                  </a:lnTo>
                  <a:lnTo>
                    <a:pt x="532" y="617"/>
                  </a:lnTo>
                  <a:lnTo>
                    <a:pt x="521" y="607"/>
                  </a:lnTo>
                  <a:lnTo>
                    <a:pt x="512" y="595"/>
                  </a:lnTo>
                  <a:lnTo>
                    <a:pt x="505" y="583"/>
                  </a:lnTo>
                  <a:lnTo>
                    <a:pt x="503" y="572"/>
                  </a:lnTo>
                  <a:lnTo>
                    <a:pt x="504" y="562"/>
                  </a:lnTo>
                  <a:lnTo>
                    <a:pt x="509" y="552"/>
                  </a:lnTo>
                  <a:lnTo>
                    <a:pt x="516" y="544"/>
                  </a:lnTo>
                  <a:lnTo>
                    <a:pt x="528" y="534"/>
                  </a:lnTo>
                  <a:lnTo>
                    <a:pt x="544" y="522"/>
                  </a:lnTo>
                  <a:lnTo>
                    <a:pt x="560" y="504"/>
                  </a:lnTo>
                  <a:lnTo>
                    <a:pt x="574" y="486"/>
                  </a:lnTo>
                  <a:lnTo>
                    <a:pt x="585" y="467"/>
                  </a:lnTo>
                  <a:lnTo>
                    <a:pt x="592" y="445"/>
                  </a:lnTo>
                  <a:lnTo>
                    <a:pt x="594" y="423"/>
                  </a:lnTo>
                  <a:lnTo>
                    <a:pt x="593" y="401"/>
                  </a:lnTo>
                  <a:lnTo>
                    <a:pt x="589" y="380"/>
                  </a:lnTo>
                  <a:lnTo>
                    <a:pt x="583" y="361"/>
                  </a:lnTo>
                  <a:lnTo>
                    <a:pt x="574" y="344"/>
                  </a:lnTo>
                  <a:lnTo>
                    <a:pt x="563" y="330"/>
                  </a:lnTo>
                  <a:lnTo>
                    <a:pt x="549" y="318"/>
                  </a:lnTo>
                  <a:lnTo>
                    <a:pt x="533" y="312"/>
                  </a:lnTo>
                  <a:lnTo>
                    <a:pt x="594" y="312"/>
                  </a:lnTo>
                  <a:lnTo>
                    <a:pt x="634" y="282"/>
                  </a:lnTo>
                  <a:lnTo>
                    <a:pt x="453" y="282"/>
                  </a:lnTo>
                  <a:close/>
                  <a:moveTo>
                    <a:pt x="806" y="272"/>
                  </a:moveTo>
                  <a:lnTo>
                    <a:pt x="806" y="382"/>
                  </a:lnTo>
                  <a:lnTo>
                    <a:pt x="694" y="382"/>
                  </a:lnTo>
                  <a:lnTo>
                    <a:pt x="694" y="423"/>
                  </a:lnTo>
                  <a:lnTo>
                    <a:pt x="806" y="423"/>
                  </a:lnTo>
                  <a:lnTo>
                    <a:pt x="806" y="533"/>
                  </a:lnTo>
                  <a:lnTo>
                    <a:pt x="846" y="533"/>
                  </a:lnTo>
                  <a:lnTo>
                    <a:pt x="846" y="423"/>
                  </a:lnTo>
                  <a:lnTo>
                    <a:pt x="956" y="423"/>
                  </a:lnTo>
                  <a:lnTo>
                    <a:pt x="956" y="382"/>
                  </a:lnTo>
                  <a:lnTo>
                    <a:pt x="846" y="382"/>
                  </a:lnTo>
                  <a:lnTo>
                    <a:pt x="846" y="272"/>
                  </a:lnTo>
                  <a:lnTo>
                    <a:pt x="806" y="272"/>
                  </a:lnTo>
                  <a:close/>
                  <a:moveTo>
                    <a:pt x="604" y="0"/>
                  </a:moveTo>
                  <a:lnTo>
                    <a:pt x="666" y="4"/>
                  </a:lnTo>
                  <a:lnTo>
                    <a:pt x="725" y="13"/>
                  </a:lnTo>
                  <a:lnTo>
                    <a:pt x="783" y="29"/>
                  </a:lnTo>
                  <a:lnTo>
                    <a:pt x="837" y="51"/>
                  </a:lnTo>
                  <a:lnTo>
                    <a:pt x="890" y="77"/>
                  </a:lnTo>
                  <a:lnTo>
                    <a:pt x="938" y="110"/>
                  </a:lnTo>
                  <a:lnTo>
                    <a:pt x="983" y="145"/>
                  </a:lnTo>
                  <a:lnTo>
                    <a:pt x="1024" y="185"/>
                  </a:lnTo>
                  <a:lnTo>
                    <a:pt x="1060" y="230"/>
                  </a:lnTo>
                  <a:lnTo>
                    <a:pt x="1092" y="278"/>
                  </a:lnTo>
                  <a:lnTo>
                    <a:pt x="1118" y="331"/>
                  </a:lnTo>
                  <a:lnTo>
                    <a:pt x="1140" y="385"/>
                  </a:lnTo>
                  <a:lnTo>
                    <a:pt x="1156" y="442"/>
                  </a:lnTo>
                  <a:lnTo>
                    <a:pt x="1166" y="502"/>
                  </a:lnTo>
                  <a:lnTo>
                    <a:pt x="1169" y="563"/>
                  </a:lnTo>
                  <a:lnTo>
                    <a:pt x="1166" y="624"/>
                  </a:lnTo>
                  <a:lnTo>
                    <a:pt x="1156" y="684"/>
                  </a:lnTo>
                  <a:lnTo>
                    <a:pt x="1140" y="740"/>
                  </a:lnTo>
                  <a:lnTo>
                    <a:pt x="1118" y="795"/>
                  </a:lnTo>
                  <a:lnTo>
                    <a:pt x="1092" y="847"/>
                  </a:lnTo>
                  <a:lnTo>
                    <a:pt x="1060" y="895"/>
                  </a:lnTo>
                  <a:lnTo>
                    <a:pt x="1024" y="939"/>
                  </a:lnTo>
                  <a:lnTo>
                    <a:pt x="983" y="980"/>
                  </a:lnTo>
                  <a:lnTo>
                    <a:pt x="938" y="1016"/>
                  </a:lnTo>
                  <a:lnTo>
                    <a:pt x="890" y="1048"/>
                  </a:lnTo>
                  <a:lnTo>
                    <a:pt x="837" y="1075"/>
                  </a:lnTo>
                  <a:lnTo>
                    <a:pt x="783" y="1096"/>
                  </a:lnTo>
                  <a:lnTo>
                    <a:pt x="725" y="1111"/>
                  </a:lnTo>
                  <a:lnTo>
                    <a:pt x="666" y="1122"/>
                  </a:lnTo>
                  <a:lnTo>
                    <a:pt x="604" y="1125"/>
                  </a:lnTo>
                  <a:lnTo>
                    <a:pt x="548" y="1122"/>
                  </a:lnTo>
                  <a:lnTo>
                    <a:pt x="495" y="1113"/>
                  </a:lnTo>
                  <a:lnTo>
                    <a:pt x="442" y="1098"/>
                  </a:lnTo>
                  <a:lnTo>
                    <a:pt x="392" y="1079"/>
                  </a:lnTo>
                  <a:lnTo>
                    <a:pt x="342" y="1055"/>
                  </a:lnTo>
                  <a:lnTo>
                    <a:pt x="296" y="1027"/>
                  </a:lnTo>
                  <a:lnTo>
                    <a:pt x="251" y="994"/>
                  </a:lnTo>
                  <a:lnTo>
                    <a:pt x="80" y="1165"/>
                  </a:lnTo>
                  <a:lnTo>
                    <a:pt x="63" y="1148"/>
                  </a:lnTo>
                  <a:lnTo>
                    <a:pt x="44" y="1128"/>
                  </a:lnTo>
                  <a:lnTo>
                    <a:pt x="22" y="1107"/>
                  </a:lnTo>
                  <a:lnTo>
                    <a:pt x="0" y="1085"/>
                  </a:lnTo>
                  <a:lnTo>
                    <a:pt x="170" y="915"/>
                  </a:lnTo>
                  <a:lnTo>
                    <a:pt x="143" y="879"/>
                  </a:lnTo>
                  <a:lnTo>
                    <a:pt x="117" y="841"/>
                  </a:lnTo>
                  <a:lnTo>
                    <a:pt x="94" y="800"/>
                  </a:lnTo>
                  <a:lnTo>
                    <a:pt x="75" y="757"/>
                  </a:lnTo>
                  <a:lnTo>
                    <a:pt x="60" y="711"/>
                  </a:lnTo>
                  <a:lnTo>
                    <a:pt x="49" y="664"/>
                  </a:lnTo>
                  <a:lnTo>
                    <a:pt x="43" y="614"/>
                  </a:lnTo>
                  <a:lnTo>
                    <a:pt x="39" y="563"/>
                  </a:lnTo>
                  <a:lnTo>
                    <a:pt x="44" y="502"/>
                  </a:lnTo>
                  <a:lnTo>
                    <a:pt x="53" y="442"/>
                  </a:lnTo>
                  <a:lnTo>
                    <a:pt x="68" y="385"/>
                  </a:lnTo>
                  <a:lnTo>
                    <a:pt x="90" y="331"/>
                  </a:lnTo>
                  <a:lnTo>
                    <a:pt x="117" y="278"/>
                  </a:lnTo>
                  <a:lnTo>
                    <a:pt x="149" y="230"/>
                  </a:lnTo>
                  <a:lnTo>
                    <a:pt x="185" y="185"/>
                  </a:lnTo>
                  <a:lnTo>
                    <a:pt x="226" y="145"/>
                  </a:lnTo>
                  <a:lnTo>
                    <a:pt x="270" y="110"/>
                  </a:lnTo>
                  <a:lnTo>
                    <a:pt x="320" y="77"/>
                  </a:lnTo>
                  <a:lnTo>
                    <a:pt x="371" y="51"/>
                  </a:lnTo>
                  <a:lnTo>
                    <a:pt x="426" y="29"/>
                  </a:lnTo>
                  <a:lnTo>
                    <a:pt x="483" y="13"/>
                  </a:lnTo>
                  <a:lnTo>
                    <a:pt x="543" y="4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7"/>
            <p:cNvSpPr>
              <a:spLocks noEditPoints="1"/>
            </p:cNvSpPr>
            <p:nvPr/>
          </p:nvSpPr>
          <p:spPr bwMode="auto">
            <a:xfrm>
              <a:off x="3908" y="3022"/>
              <a:ext cx="167" cy="164"/>
            </a:xfrm>
            <a:custGeom>
              <a:avLst/>
              <a:gdLst>
                <a:gd name="T0" fmla="*/ 434 w 1170"/>
                <a:gd name="T1" fmla="*/ 852 h 1154"/>
                <a:gd name="T2" fmla="*/ 747 w 1170"/>
                <a:gd name="T3" fmla="*/ 492 h 1154"/>
                <a:gd name="T4" fmla="*/ 680 w 1170"/>
                <a:gd name="T5" fmla="*/ 509 h 1154"/>
                <a:gd name="T6" fmla="*/ 641 w 1170"/>
                <a:gd name="T7" fmla="*/ 542 h 1154"/>
                <a:gd name="T8" fmla="*/ 515 w 1170"/>
                <a:gd name="T9" fmla="*/ 502 h 1154"/>
                <a:gd name="T10" fmla="*/ 636 w 1170"/>
                <a:gd name="T11" fmla="*/ 632 h 1154"/>
                <a:gd name="T12" fmla="*/ 665 w 1170"/>
                <a:gd name="T13" fmla="*/ 600 h 1154"/>
                <a:gd name="T14" fmla="*/ 714 w 1170"/>
                <a:gd name="T15" fmla="*/ 595 h 1154"/>
                <a:gd name="T16" fmla="*/ 750 w 1170"/>
                <a:gd name="T17" fmla="*/ 629 h 1154"/>
                <a:gd name="T18" fmla="*/ 756 w 1170"/>
                <a:gd name="T19" fmla="*/ 852 h 1154"/>
                <a:gd name="T20" fmla="*/ 886 w 1170"/>
                <a:gd name="T21" fmla="*/ 621 h 1154"/>
                <a:gd name="T22" fmla="*/ 861 w 1170"/>
                <a:gd name="T23" fmla="*/ 547 h 1154"/>
                <a:gd name="T24" fmla="*/ 812 w 1170"/>
                <a:gd name="T25" fmla="*/ 506 h 1154"/>
                <a:gd name="T26" fmla="*/ 747 w 1170"/>
                <a:gd name="T27" fmla="*/ 492 h 1154"/>
                <a:gd name="T28" fmla="*/ 347 w 1170"/>
                <a:gd name="T29" fmla="*/ 340 h 1154"/>
                <a:gd name="T30" fmla="*/ 315 w 1170"/>
                <a:gd name="T31" fmla="*/ 376 h 1154"/>
                <a:gd name="T32" fmla="*/ 322 w 1170"/>
                <a:gd name="T33" fmla="*/ 420 h 1154"/>
                <a:gd name="T34" fmla="*/ 364 w 1170"/>
                <a:gd name="T35" fmla="*/ 449 h 1154"/>
                <a:gd name="T36" fmla="*/ 418 w 1170"/>
                <a:gd name="T37" fmla="*/ 445 h 1154"/>
                <a:gd name="T38" fmla="*/ 448 w 1170"/>
                <a:gd name="T39" fmla="*/ 410 h 1154"/>
                <a:gd name="T40" fmla="*/ 445 w 1170"/>
                <a:gd name="T41" fmla="*/ 363 h 1154"/>
                <a:gd name="T42" fmla="*/ 403 w 1170"/>
                <a:gd name="T43" fmla="*/ 334 h 1154"/>
                <a:gd name="T44" fmla="*/ 242 w 1170"/>
                <a:gd name="T45" fmla="*/ 170 h 1154"/>
                <a:gd name="T46" fmla="*/ 359 w 1170"/>
                <a:gd name="T47" fmla="*/ 94 h 1154"/>
                <a:gd name="T48" fmla="*/ 497 w 1170"/>
                <a:gd name="T49" fmla="*/ 49 h 1154"/>
                <a:gd name="T50" fmla="*/ 657 w 1170"/>
                <a:gd name="T51" fmla="*/ 43 h 1154"/>
                <a:gd name="T52" fmla="*/ 829 w 1170"/>
                <a:gd name="T53" fmla="*/ 88 h 1154"/>
                <a:gd name="T54" fmla="*/ 975 w 1170"/>
                <a:gd name="T55" fmla="*/ 180 h 1154"/>
                <a:gd name="T56" fmla="*/ 1086 w 1170"/>
                <a:gd name="T57" fmla="*/ 310 h 1154"/>
                <a:gd name="T58" fmla="*/ 1153 w 1170"/>
                <a:gd name="T59" fmla="*/ 472 h 1154"/>
                <a:gd name="T60" fmla="*/ 1166 w 1170"/>
                <a:gd name="T61" fmla="*/ 653 h 1154"/>
                <a:gd name="T62" fmla="*/ 1119 w 1170"/>
                <a:gd name="T63" fmla="*/ 824 h 1154"/>
                <a:gd name="T64" fmla="*/ 1025 w 1170"/>
                <a:gd name="T65" fmla="*/ 969 h 1154"/>
                <a:gd name="T66" fmla="*/ 890 w 1170"/>
                <a:gd name="T67" fmla="*/ 1077 h 1154"/>
                <a:gd name="T68" fmla="*/ 726 w 1170"/>
                <a:gd name="T69" fmla="*/ 1141 h 1154"/>
                <a:gd name="T70" fmla="*/ 544 w 1170"/>
                <a:gd name="T71" fmla="*/ 1150 h 1154"/>
                <a:gd name="T72" fmla="*/ 372 w 1170"/>
                <a:gd name="T73" fmla="*/ 1103 h 1154"/>
                <a:gd name="T74" fmla="*/ 227 w 1170"/>
                <a:gd name="T75" fmla="*/ 1009 h 1154"/>
                <a:gd name="T76" fmla="*/ 117 w 1170"/>
                <a:gd name="T77" fmla="*/ 876 h 1154"/>
                <a:gd name="T78" fmla="*/ 54 w 1170"/>
                <a:gd name="T79" fmla="*/ 712 h 1154"/>
                <a:gd name="T80" fmla="*/ 44 w 1170"/>
                <a:gd name="T81" fmla="*/ 537 h 1154"/>
                <a:gd name="T82" fmla="*/ 86 w 1170"/>
                <a:gd name="T83" fmla="*/ 380 h 1154"/>
                <a:gd name="T84" fmla="*/ 172 w 1170"/>
                <a:gd name="T85" fmla="*/ 241 h 1154"/>
                <a:gd name="T86" fmla="*/ 36 w 1170"/>
                <a:gd name="T87" fmla="*/ 3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0" h="1154">
                  <a:moveTo>
                    <a:pt x="324" y="502"/>
                  </a:moveTo>
                  <a:lnTo>
                    <a:pt x="324" y="852"/>
                  </a:lnTo>
                  <a:lnTo>
                    <a:pt x="434" y="852"/>
                  </a:lnTo>
                  <a:lnTo>
                    <a:pt x="434" y="502"/>
                  </a:lnTo>
                  <a:lnTo>
                    <a:pt x="324" y="502"/>
                  </a:lnTo>
                  <a:close/>
                  <a:moveTo>
                    <a:pt x="747" y="492"/>
                  </a:moveTo>
                  <a:lnTo>
                    <a:pt x="722" y="494"/>
                  </a:lnTo>
                  <a:lnTo>
                    <a:pt x="699" y="500"/>
                  </a:lnTo>
                  <a:lnTo>
                    <a:pt x="680" y="509"/>
                  </a:lnTo>
                  <a:lnTo>
                    <a:pt x="664" y="520"/>
                  </a:lnTo>
                  <a:lnTo>
                    <a:pt x="651" y="531"/>
                  </a:lnTo>
                  <a:lnTo>
                    <a:pt x="641" y="542"/>
                  </a:lnTo>
                  <a:lnTo>
                    <a:pt x="636" y="552"/>
                  </a:lnTo>
                  <a:lnTo>
                    <a:pt x="636" y="502"/>
                  </a:lnTo>
                  <a:lnTo>
                    <a:pt x="515" y="502"/>
                  </a:lnTo>
                  <a:lnTo>
                    <a:pt x="515" y="853"/>
                  </a:lnTo>
                  <a:lnTo>
                    <a:pt x="636" y="853"/>
                  </a:lnTo>
                  <a:lnTo>
                    <a:pt x="636" y="632"/>
                  </a:lnTo>
                  <a:lnTo>
                    <a:pt x="642" y="620"/>
                  </a:lnTo>
                  <a:lnTo>
                    <a:pt x="652" y="609"/>
                  </a:lnTo>
                  <a:lnTo>
                    <a:pt x="665" y="600"/>
                  </a:lnTo>
                  <a:lnTo>
                    <a:pt x="679" y="595"/>
                  </a:lnTo>
                  <a:lnTo>
                    <a:pt x="696" y="592"/>
                  </a:lnTo>
                  <a:lnTo>
                    <a:pt x="714" y="595"/>
                  </a:lnTo>
                  <a:lnTo>
                    <a:pt x="729" y="602"/>
                  </a:lnTo>
                  <a:lnTo>
                    <a:pt x="741" y="613"/>
                  </a:lnTo>
                  <a:lnTo>
                    <a:pt x="750" y="629"/>
                  </a:lnTo>
                  <a:lnTo>
                    <a:pt x="755" y="649"/>
                  </a:lnTo>
                  <a:lnTo>
                    <a:pt x="756" y="673"/>
                  </a:lnTo>
                  <a:lnTo>
                    <a:pt x="756" y="852"/>
                  </a:lnTo>
                  <a:lnTo>
                    <a:pt x="887" y="852"/>
                  </a:lnTo>
                  <a:lnTo>
                    <a:pt x="887" y="652"/>
                  </a:lnTo>
                  <a:lnTo>
                    <a:pt x="886" y="621"/>
                  </a:lnTo>
                  <a:lnTo>
                    <a:pt x="881" y="593"/>
                  </a:lnTo>
                  <a:lnTo>
                    <a:pt x="872" y="569"/>
                  </a:lnTo>
                  <a:lnTo>
                    <a:pt x="861" y="547"/>
                  </a:lnTo>
                  <a:lnTo>
                    <a:pt x="847" y="530"/>
                  </a:lnTo>
                  <a:lnTo>
                    <a:pt x="830" y="516"/>
                  </a:lnTo>
                  <a:lnTo>
                    <a:pt x="812" y="506"/>
                  </a:lnTo>
                  <a:lnTo>
                    <a:pt x="792" y="497"/>
                  </a:lnTo>
                  <a:lnTo>
                    <a:pt x="770" y="493"/>
                  </a:lnTo>
                  <a:lnTo>
                    <a:pt x="747" y="492"/>
                  </a:lnTo>
                  <a:close/>
                  <a:moveTo>
                    <a:pt x="384" y="330"/>
                  </a:moveTo>
                  <a:lnTo>
                    <a:pt x="364" y="334"/>
                  </a:lnTo>
                  <a:lnTo>
                    <a:pt x="347" y="340"/>
                  </a:lnTo>
                  <a:lnTo>
                    <a:pt x="333" y="350"/>
                  </a:lnTo>
                  <a:lnTo>
                    <a:pt x="322" y="363"/>
                  </a:lnTo>
                  <a:lnTo>
                    <a:pt x="315" y="376"/>
                  </a:lnTo>
                  <a:lnTo>
                    <a:pt x="313" y="391"/>
                  </a:lnTo>
                  <a:lnTo>
                    <a:pt x="315" y="406"/>
                  </a:lnTo>
                  <a:lnTo>
                    <a:pt x="322" y="420"/>
                  </a:lnTo>
                  <a:lnTo>
                    <a:pt x="333" y="432"/>
                  </a:lnTo>
                  <a:lnTo>
                    <a:pt x="347" y="443"/>
                  </a:lnTo>
                  <a:lnTo>
                    <a:pt x="364" y="449"/>
                  </a:lnTo>
                  <a:lnTo>
                    <a:pt x="384" y="451"/>
                  </a:lnTo>
                  <a:lnTo>
                    <a:pt x="402" y="449"/>
                  </a:lnTo>
                  <a:lnTo>
                    <a:pt x="418" y="445"/>
                  </a:lnTo>
                  <a:lnTo>
                    <a:pt x="430" y="436"/>
                  </a:lnTo>
                  <a:lnTo>
                    <a:pt x="441" y="425"/>
                  </a:lnTo>
                  <a:lnTo>
                    <a:pt x="448" y="410"/>
                  </a:lnTo>
                  <a:lnTo>
                    <a:pt x="455" y="391"/>
                  </a:lnTo>
                  <a:lnTo>
                    <a:pt x="451" y="376"/>
                  </a:lnTo>
                  <a:lnTo>
                    <a:pt x="445" y="363"/>
                  </a:lnTo>
                  <a:lnTo>
                    <a:pt x="434" y="350"/>
                  </a:lnTo>
                  <a:lnTo>
                    <a:pt x="420" y="340"/>
                  </a:lnTo>
                  <a:lnTo>
                    <a:pt x="403" y="334"/>
                  </a:lnTo>
                  <a:lnTo>
                    <a:pt x="384" y="330"/>
                  </a:lnTo>
                  <a:close/>
                  <a:moveTo>
                    <a:pt x="71" y="0"/>
                  </a:moveTo>
                  <a:lnTo>
                    <a:pt x="242" y="170"/>
                  </a:lnTo>
                  <a:lnTo>
                    <a:pt x="278" y="141"/>
                  </a:lnTo>
                  <a:lnTo>
                    <a:pt x="317" y="116"/>
                  </a:lnTo>
                  <a:lnTo>
                    <a:pt x="359" y="94"/>
                  </a:lnTo>
                  <a:lnTo>
                    <a:pt x="404" y="75"/>
                  </a:lnTo>
                  <a:lnTo>
                    <a:pt x="450" y="60"/>
                  </a:lnTo>
                  <a:lnTo>
                    <a:pt x="497" y="49"/>
                  </a:lnTo>
                  <a:lnTo>
                    <a:pt x="546" y="42"/>
                  </a:lnTo>
                  <a:lnTo>
                    <a:pt x="595" y="40"/>
                  </a:lnTo>
                  <a:lnTo>
                    <a:pt x="657" y="43"/>
                  </a:lnTo>
                  <a:lnTo>
                    <a:pt x="716" y="52"/>
                  </a:lnTo>
                  <a:lnTo>
                    <a:pt x="774" y="67"/>
                  </a:lnTo>
                  <a:lnTo>
                    <a:pt x="829" y="88"/>
                  </a:lnTo>
                  <a:lnTo>
                    <a:pt x="881" y="113"/>
                  </a:lnTo>
                  <a:lnTo>
                    <a:pt x="929" y="144"/>
                  </a:lnTo>
                  <a:lnTo>
                    <a:pt x="975" y="180"/>
                  </a:lnTo>
                  <a:lnTo>
                    <a:pt x="1016" y="219"/>
                  </a:lnTo>
                  <a:lnTo>
                    <a:pt x="1054" y="263"/>
                  </a:lnTo>
                  <a:lnTo>
                    <a:pt x="1086" y="310"/>
                  </a:lnTo>
                  <a:lnTo>
                    <a:pt x="1114" y="361"/>
                  </a:lnTo>
                  <a:lnTo>
                    <a:pt x="1136" y="415"/>
                  </a:lnTo>
                  <a:lnTo>
                    <a:pt x="1153" y="472"/>
                  </a:lnTo>
                  <a:lnTo>
                    <a:pt x="1164" y="530"/>
                  </a:lnTo>
                  <a:lnTo>
                    <a:pt x="1170" y="591"/>
                  </a:lnTo>
                  <a:lnTo>
                    <a:pt x="1166" y="653"/>
                  </a:lnTo>
                  <a:lnTo>
                    <a:pt x="1157" y="712"/>
                  </a:lnTo>
                  <a:lnTo>
                    <a:pt x="1141" y="770"/>
                  </a:lnTo>
                  <a:lnTo>
                    <a:pt x="1119" y="824"/>
                  </a:lnTo>
                  <a:lnTo>
                    <a:pt x="1093" y="876"/>
                  </a:lnTo>
                  <a:lnTo>
                    <a:pt x="1061" y="924"/>
                  </a:lnTo>
                  <a:lnTo>
                    <a:pt x="1025" y="969"/>
                  </a:lnTo>
                  <a:lnTo>
                    <a:pt x="984" y="1009"/>
                  </a:lnTo>
                  <a:lnTo>
                    <a:pt x="939" y="1046"/>
                  </a:lnTo>
                  <a:lnTo>
                    <a:pt x="890" y="1077"/>
                  </a:lnTo>
                  <a:lnTo>
                    <a:pt x="839" y="1103"/>
                  </a:lnTo>
                  <a:lnTo>
                    <a:pt x="784" y="1125"/>
                  </a:lnTo>
                  <a:lnTo>
                    <a:pt x="726" y="1141"/>
                  </a:lnTo>
                  <a:lnTo>
                    <a:pt x="667" y="1150"/>
                  </a:lnTo>
                  <a:lnTo>
                    <a:pt x="605" y="1154"/>
                  </a:lnTo>
                  <a:lnTo>
                    <a:pt x="544" y="1150"/>
                  </a:lnTo>
                  <a:lnTo>
                    <a:pt x="485" y="1141"/>
                  </a:lnTo>
                  <a:lnTo>
                    <a:pt x="427" y="1125"/>
                  </a:lnTo>
                  <a:lnTo>
                    <a:pt x="372" y="1103"/>
                  </a:lnTo>
                  <a:lnTo>
                    <a:pt x="320" y="1077"/>
                  </a:lnTo>
                  <a:lnTo>
                    <a:pt x="272" y="1046"/>
                  </a:lnTo>
                  <a:lnTo>
                    <a:pt x="227" y="1009"/>
                  </a:lnTo>
                  <a:lnTo>
                    <a:pt x="186" y="969"/>
                  </a:lnTo>
                  <a:lnTo>
                    <a:pt x="150" y="924"/>
                  </a:lnTo>
                  <a:lnTo>
                    <a:pt x="117" y="876"/>
                  </a:lnTo>
                  <a:lnTo>
                    <a:pt x="92" y="824"/>
                  </a:lnTo>
                  <a:lnTo>
                    <a:pt x="70" y="770"/>
                  </a:lnTo>
                  <a:lnTo>
                    <a:pt x="54" y="712"/>
                  </a:lnTo>
                  <a:lnTo>
                    <a:pt x="44" y="653"/>
                  </a:lnTo>
                  <a:lnTo>
                    <a:pt x="41" y="591"/>
                  </a:lnTo>
                  <a:lnTo>
                    <a:pt x="44" y="537"/>
                  </a:lnTo>
                  <a:lnTo>
                    <a:pt x="53" y="482"/>
                  </a:lnTo>
                  <a:lnTo>
                    <a:pt x="67" y="430"/>
                  </a:lnTo>
                  <a:lnTo>
                    <a:pt x="86" y="380"/>
                  </a:lnTo>
                  <a:lnTo>
                    <a:pt x="111" y="332"/>
                  </a:lnTo>
                  <a:lnTo>
                    <a:pt x="139" y="284"/>
                  </a:lnTo>
                  <a:lnTo>
                    <a:pt x="172" y="241"/>
                  </a:lnTo>
                  <a:lnTo>
                    <a:pt x="0" y="70"/>
                  </a:lnTo>
                  <a:lnTo>
                    <a:pt x="18" y="55"/>
                  </a:lnTo>
                  <a:lnTo>
                    <a:pt x="36" y="39"/>
                  </a:lnTo>
                  <a:lnTo>
                    <a:pt x="54" y="20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08"/>
            <p:cNvSpPr>
              <a:spLocks noEditPoints="1"/>
            </p:cNvSpPr>
            <p:nvPr/>
          </p:nvSpPr>
          <p:spPr bwMode="auto">
            <a:xfrm>
              <a:off x="3584" y="3022"/>
              <a:ext cx="167" cy="166"/>
            </a:xfrm>
            <a:custGeom>
              <a:avLst/>
              <a:gdLst>
                <a:gd name="T0" fmla="*/ 636 w 1169"/>
                <a:gd name="T1" fmla="*/ 391 h 1164"/>
                <a:gd name="T2" fmla="*/ 578 w 1169"/>
                <a:gd name="T3" fmla="*/ 439 h 1164"/>
                <a:gd name="T4" fmla="*/ 554 w 1169"/>
                <a:gd name="T5" fmla="*/ 511 h 1164"/>
                <a:gd name="T6" fmla="*/ 476 w 1169"/>
                <a:gd name="T7" fmla="*/ 533 h 1164"/>
                <a:gd name="T8" fmla="*/ 372 w 1169"/>
                <a:gd name="T9" fmla="*/ 488 h 1164"/>
                <a:gd name="T10" fmla="*/ 293 w 1169"/>
                <a:gd name="T11" fmla="*/ 411 h 1164"/>
                <a:gd name="T12" fmla="*/ 273 w 1169"/>
                <a:gd name="T13" fmla="*/ 472 h 1164"/>
                <a:gd name="T14" fmla="*/ 298 w 1169"/>
                <a:gd name="T15" fmla="*/ 539 h 1164"/>
                <a:gd name="T16" fmla="*/ 312 w 1169"/>
                <a:gd name="T17" fmla="*/ 569 h 1164"/>
                <a:gd name="T18" fmla="*/ 275 w 1169"/>
                <a:gd name="T19" fmla="*/ 576 h 1164"/>
                <a:gd name="T20" fmla="*/ 308 w 1169"/>
                <a:gd name="T21" fmla="*/ 639 h 1164"/>
                <a:gd name="T22" fmla="*/ 374 w 1169"/>
                <a:gd name="T23" fmla="*/ 673 h 1164"/>
                <a:gd name="T24" fmla="*/ 352 w 1169"/>
                <a:gd name="T25" fmla="*/ 717 h 1164"/>
                <a:gd name="T26" fmla="*/ 419 w 1169"/>
                <a:gd name="T27" fmla="*/ 759 h 1164"/>
                <a:gd name="T28" fmla="*/ 382 w 1169"/>
                <a:gd name="T29" fmla="*/ 793 h 1164"/>
                <a:gd name="T30" fmla="*/ 282 w 1169"/>
                <a:gd name="T31" fmla="*/ 813 h 1164"/>
                <a:gd name="T32" fmla="*/ 308 w 1169"/>
                <a:gd name="T33" fmla="*/ 846 h 1164"/>
                <a:gd name="T34" fmla="*/ 409 w 1169"/>
                <a:gd name="T35" fmla="*/ 871 h 1164"/>
                <a:gd name="T36" fmla="*/ 531 w 1169"/>
                <a:gd name="T37" fmla="*/ 863 h 1164"/>
                <a:gd name="T38" fmla="*/ 641 w 1169"/>
                <a:gd name="T39" fmla="*/ 817 h 1164"/>
                <a:gd name="T40" fmla="*/ 724 w 1169"/>
                <a:gd name="T41" fmla="*/ 742 h 1164"/>
                <a:gd name="T42" fmla="*/ 779 w 1169"/>
                <a:gd name="T43" fmla="*/ 648 h 1164"/>
                <a:gd name="T44" fmla="*/ 805 w 1169"/>
                <a:gd name="T45" fmla="*/ 545 h 1164"/>
                <a:gd name="T46" fmla="*/ 806 w 1169"/>
                <a:gd name="T47" fmla="*/ 502 h 1164"/>
                <a:gd name="T48" fmla="*/ 827 w 1169"/>
                <a:gd name="T49" fmla="*/ 488 h 1164"/>
                <a:gd name="T50" fmla="*/ 851 w 1169"/>
                <a:gd name="T51" fmla="*/ 448 h 1164"/>
                <a:gd name="T52" fmla="*/ 797 w 1169"/>
                <a:gd name="T53" fmla="*/ 461 h 1164"/>
                <a:gd name="T54" fmla="*/ 847 w 1169"/>
                <a:gd name="T55" fmla="*/ 412 h 1164"/>
                <a:gd name="T56" fmla="*/ 806 w 1169"/>
                <a:gd name="T57" fmla="*/ 411 h 1164"/>
                <a:gd name="T58" fmla="*/ 747 w 1169"/>
                <a:gd name="T59" fmla="*/ 398 h 1164"/>
                <a:gd name="T60" fmla="*/ 686 w 1169"/>
                <a:gd name="T61" fmla="*/ 381 h 1164"/>
                <a:gd name="T62" fmla="*/ 1125 w 1169"/>
                <a:gd name="T63" fmla="*/ 36 h 1164"/>
                <a:gd name="T64" fmla="*/ 998 w 1169"/>
                <a:gd name="T65" fmla="*/ 250 h 1164"/>
                <a:gd name="T66" fmla="*/ 1075 w 1169"/>
                <a:gd name="T67" fmla="*/ 367 h 1164"/>
                <a:gd name="T68" fmla="*/ 1120 w 1169"/>
                <a:gd name="T69" fmla="*/ 505 h 1164"/>
                <a:gd name="T70" fmla="*/ 1125 w 1169"/>
                <a:gd name="T71" fmla="*/ 663 h 1164"/>
                <a:gd name="T72" fmla="*/ 1079 w 1169"/>
                <a:gd name="T73" fmla="*/ 834 h 1164"/>
                <a:gd name="T74" fmla="*/ 983 w 1169"/>
                <a:gd name="T75" fmla="*/ 978 h 1164"/>
                <a:gd name="T76" fmla="*/ 849 w 1169"/>
                <a:gd name="T77" fmla="*/ 1087 h 1164"/>
                <a:gd name="T78" fmla="*/ 686 w 1169"/>
                <a:gd name="T79" fmla="*/ 1152 h 1164"/>
                <a:gd name="T80" fmla="*/ 502 w 1169"/>
                <a:gd name="T81" fmla="*/ 1161 h 1164"/>
                <a:gd name="T82" fmla="*/ 331 w 1169"/>
                <a:gd name="T83" fmla="*/ 1114 h 1164"/>
                <a:gd name="T84" fmla="*/ 186 w 1169"/>
                <a:gd name="T85" fmla="*/ 1019 h 1164"/>
                <a:gd name="T86" fmla="*/ 77 w 1169"/>
                <a:gd name="T87" fmla="*/ 886 h 1164"/>
                <a:gd name="T88" fmla="*/ 13 w 1169"/>
                <a:gd name="T89" fmla="*/ 723 h 1164"/>
                <a:gd name="T90" fmla="*/ 3 w 1169"/>
                <a:gd name="T91" fmla="*/ 541 h 1164"/>
                <a:gd name="T92" fmla="*/ 50 w 1169"/>
                <a:gd name="T93" fmla="*/ 370 h 1164"/>
                <a:gd name="T94" fmla="*/ 145 w 1169"/>
                <a:gd name="T95" fmla="*/ 226 h 1164"/>
                <a:gd name="T96" fmla="*/ 279 w 1169"/>
                <a:gd name="T97" fmla="*/ 117 h 1164"/>
                <a:gd name="T98" fmla="*/ 443 w 1169"/>
                <a:gd name="T99" fmla="*/ 52 h 1164"/>
                <a:gd name="T100" fmla="*/ 620 w 1169"/>
                <a:gd name="T101" fmla="*/ 43 h 1164"/>
                <a:gd name="T102" fmla="*/ 777 w 1169"/>
                <a:gd name="T103" fmla="*/ 86 h 1164"/>
                <a:gd name="T104" fmla="*/ 917 w 1169"/>
                <a:gd name="T105" fmla="*/ 17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9" h="1164">
                  <a:moveTo>
                    <a:pt x="686" y="381"/>
                  </a:moveTo>
                  <a:lnTo>
                    <a:pt x="659" y="384"/>
                  </a:lnTo>
                  <a:lnTo>
                    <a:pt x="636" y="391"/>
                  </a:lnTo>
                  <a:lnTo>
                    <a:pt x="613" y="404"/>
                  </a:lnTo>
                  <a:lnTo>
                    <a:pt x="594" y="420"/>
                  </a:lnTo>
                  <a:lnTo>
                    <a:pt x="578" y="439"/>
                  </a:lnTo>
                  <a:lnTo>
                    <a:pt x="565" y="462"/>
                  </a:lnTo>
                  <a:lnTo>
                    <a:pt x="557" y="485"/>
                  </a:lnTo>
                  <a:lnTo>
                    <a:pt x="554" y="511"/>
                  </a:lnTo>
                  <a:lnTo>
                    <a:pt x="554" y="541"/>
                  </a:lnTo>
                  <a:lnTo>
                    <a:pt x="514" y="539"/>
                  </a:lnTo>
                  <a:lnTo>
                    <a:pt x="476" y="533"/>
                  </a:lnTo>
                  <a:lnTo>
                    <a:pt x="439" y="522"/>
                  </a:lnTo>
                  <a:lnTo>
                    <a:pt x="405" y="507"/>
                  </a:lnTo>
                  <a:lnTo>
                    <a:pt x="372" y="488"/>
                  </a:lnTo>
                  <a:lnTo>
                    <a:pt x="343" y="465"/>
                  </a:lnTo>
                  <a:lnTo>
                    <a:pt x="317" y="439"/>
                  </a:lnTo>
                  <a:lnTo>
                    <a:pt x="293" y="411"/>
                  </a:lnTo>
                  <a:lnTo>
                    <a:pt x="282" y="431"/>
                  </a:lnTo>
                  <a:lnTo>
                    <a:pt x="276" y="451"/>
                  </a:lnTo>
                  <a:lnTo>
                    <a:pt x="273" y="472"/>
                  </a:lnTo>
                  <a:lnTo>
                    <a:pt x="276" y="495"/>
                  </a:lnTo>
                  <a:lnTo>
                    <a:pt x="284" y="519"/>
                  </a:lnTo>
                  <a:lnTo>
                    <a:pt x="298" y="539"/>
                  </a:lnTo>
                  <a:lnTo>
                    <a:pt x="314" y="557"/>
                  </a:lnTo>
                  <a:lnTo>
                    <a:pt x="333" y="572"/>
                  </a:lnTo>
                  <a:lnTo>
                    <a:pt x="312" y="569"/>
                  </a:lnTo>
                  <a:lnTo>
                    <a:pt x="292" y="561"/>
                  </a:lnTo>
                  <a:lnTo>
                    <a:pt x="273" y="552"/>
                  </a:lnTo>
                  <a:lnTo>
                    <a:pt x="275" y="576"/>
                  </a:lnTo>
                  <a:lnTo>
                    <a:pt x="281" y="600"/>
                  </a:lnTo>
                  <a:lnTo>
                    <a:pt x="293" y="621"/>
                  </a:lnTo>
                  <a:lnTo>
                    <a:pt x="308" y="639"/>
                  </a:lnTo>
                  <a:lnTo>
                    <a:pt x="326" y="654"/>
                  </a:lnTo>
                  <a:lnTo>
                    <a:pt x="349" y="665"/>
                  </a:lnTo>
                  <a:lnTo>
                    <a:pt x="374" y="673"/>
                  </a:lnTo>
                  <a:lnTo>
                    <a:pt x="323" y="673"/>
                  </a:lnTo>
                  <a:lnTo>
                    <a:pt x="335" y="696"/>
                  </a:lnTo>
                  <a:lnTo>
                    <a:pt x="352" y="717"/>
                  </a:lnTo>
                  <a:lnTo>
                    <a:pt x="371" y="736"/>
                  </a:lnTo>
                  <a:lnTo>
                    <a:pt x="394" y="750"/>
                  </a:lnTo>
                  <a:lnTo>
                    <a:pt x="419" y="759"/>
                  </a:lnTo>
                  <a:lnTo>
                    <a:pt x="443" y="762"/>
                  </a:lnTo>
                  <a:lnTo>
                    <a:pt x="413" y="779"/>
                  </a:lnTo>
                  <a:lnTo>
                    <a:pt x="382" y="793"/>
                  </a:lnTo>
                  <a:lnTo>
                    <a:pt x="351" y="804"/>
                  </a:lnTo>
                  <a:lnTo>
                    <a:pt x="318" y="810"/>
                  </a:lnTo>
                  <a:lnTo>
                    <a:pt x="282" y="813"/>
                  </a:lnTo>
                  <a:lnTo>
                    <a:pt x="252" y="813"/>
                  </a:lnTo>
                  <a:lnTo>
                    <a:pt x="279" y="831"/>
                  </a:lnTo>
                  <a:lnTo>
                    <a:pt x="308" y="846"/>
                  </a:lnTo>
                  <a:lnTo>
                    <a:pt x="340" y="858"/>
                  </a:lnTo>
                  <a:lnTo>
                    <a:pt x="374" y="866"/>
                  </a:lnTo>
                  <a:lnTo>
                    <a:pt x="409" y="871"/>
                  </a:lnTo>
                  <a:lnTo>
                    <a:pt x="443" y="872"/>
                  </a:lnTo>
                  <a:lnTo>
                    <a:pt x="488" y="870"/>
                  </a:lnTo>
                  <a:lnTo>
                    <a:pt x="531" y="863"/>
                  </a:lnTo>
                  <a:lnTo>
                    <a:pt x="570" y="852"/>
                  </a:lnTo>
                  <a:lnTo>
                    <a:pt x="607" y="836"/>
                  </a:lnTo>
                  <a:lnTo>
                    <a:pt x="641" y="817"/>
                  </a:lnTo>
                  <a:lnTo>
                    <a:pt x="671" y="794"/>
                  </a:lnTo>
                  <a:lnTo>
                    <a:pt x="699" y="770"/>
                  </a:lnTo>
                  <a:lnTo>
                    <a:pt x="724" y="742"/>
                  </a:lnTo>
                  <a:lnTo>
                    <a:pt x="745" y="712"/>
                  </a:lnTo>
                  <a:lnTo>
                    <a:pt x="764" y="681"/>
                  </a:lnTo>
                  <a:lnTo>
                    <a:pt x="779" y="648"/>
                  </a:lnTo>
                  <a:lnTo>
                    <a:pt x="791" y="615"/>
                  </a:lnTo>
                  <a:lnTo>
                    <a:pt x="800" y="581"/>
                  </a:lnTo>
                  <a:lnTo>
                    <a:pt x="805" y="545"/>
                  </a:lnTo>
                  <a:lnTo>
                    <a:pt x="806" y="511"/>
                  </a:lnTo>
                  <a:lnTo>
                    <a:pt x="806" y="503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27" y="488"/>
                  </a:lnTo>
                  <a:lnTo>
                    <a:pt x="847" y="468"/>
                  </a:lnTo>
                  <a:lnTo>
                    <a:pt x="866" y="441"/>
                  </a:lnTo>
                  <a:lnTo>
                    <a:pt x="851" y="448"/>
                  </a:lnTo>
                  <a:lnTo>
                    <a:pt x="835" y="454"/>
                  </a:lnTo>
                  <a:lnTo>
                    <a:pt x="817" y="460"/>
                  </a:lnTo>
                  <a:lnTo>
                    <a:pt x="797" y="461"/>
                  </a:lnTo>
                  <a:lnTo>
                    <a:pt x="817" y="446"/>
                  </a:lnTo>
                  <a:lnTo>
                    <a:pt x="834" y="430"/>
                  </a:lnTo>
                  <a:lnTo>
                    <a:pt x="847" y="412"/>
                  </a:lnTo>
                  <a:lnTo>
                    <a:pt x="857" y="391"/>
                  </a:lnTo>
                  <a:lnTo>
                    <a:pt x="834" y="401"/>
                  </a:lnTo>
                  <a:lnTo>
                    <a:pt x="806" y="411"/>
                  </a:lnTo>
                  <a:lnTo>
                    <a:pt x="776" y="421"/>
                  </a:lnTo>
                  <a:lnTo>
                    <a:pt x="763" y="410"/>
                  </a:lnTo>
                  <a:lnTo>
                    <a:pt x="747" y="398"/>
                  </a:lnTo>
                  <a:lnTo>
                    <a:pt x="729" y="389"/>
                  </a:lnTo>
                  <a:lnTo>
                    <a:pt x="709" y="383"/>
                  </a:lnTo>
                  <a:lnTo>
                    <a:pt x="686" y="381"/>
                  </a:lnTo>
                  <a:close/>
                  <a:moveTo>
                    <a:pt x="1089" y="0"/>
                  </a:moveTo>
                  <a:lnTo>
                    <a:pt x="1106" y="16"/>
                  </a:lnTo>
                  <a:lnTo>
                    <a:pt x="1125" y="36"/>
                  </a:lnTo>
                  <a:lnTo>
                    <a:pt x="1147" y="58"/>
                  </a:lnTo>
                  <a:lnTo>
                    <a:pt x="1169" y="80"/>
                  </a:lnTo>
                  <a:lnTo>
                    <a:pt x="998" y="250"/>
                  </a:lnTo>
                  <a:lnTo>
                    <a:pt x="1026" y="287"/>
                  </a:lnTo>
                  <a:lnTo>
                    <a:pt x="1052" y="325"/>
                  </a:lnTo>
                  <a:lnTo>
                    <a:pt x="1075" y="367"/>
                  </a:lnTo>
                  <a:lnTo>
                    <a:pt x="1094" y="412"/>
                  </a:lnTo>
                  <a:lnTo>
                    <a:pt x="1109" y="458"/>
                  </a:lnTo>
                  <a:lnTo>
                    <a:pt x="1120" y="505"/>
                  </a:lnTo>
                  <a:lnTo>
                    <a:pt x="1126" y="553"/>
                  </a:lnTo>
                  <a:lnTo>
                    <a:pt x="1128" y="602"/>
                  </a:lnTo>
                  <a:lnTo>
                    <a:pt x="1125" y="663"/>
                  </a:lnTo>
                  <a:lnTo>
                    <a:pt x="1115" y="723"/>
                  </a:lnTo>
                  <a:lnTo>
                    <a:pt x="1100" y="779"/>
                  </a:lnTo>
                  <a:lnTo>
                    <a:pt x="1079" y="834"/>
                  </a:lnTo>
                  <a:lnTo>
                    <a:pt x="1052" y="886"/>
                  </a:lnTo>
                  <a:lnTo>
                    <a:pt x="1020" y="934"/>
                  </a:lnTo>
                  <a:lnTo>
                    <a:pt x="983" y="978"/>
                  </a:lnTo>
                  <a:lnTo>
                    <a:pt x="943" y="1019"/>
                  </a:lnTo>
                  <a:lnTo>
                    <a:pt x="899" y="1055"/>
                  </a:lnTo>
                  <a:lnTo>
                    <a:pt x="849" y="1087"/>
                  </a:lnTo>
                  <a:lnTo>
                    <a:pt x="798" y="1114"/>
                  </a:lnTo>
                  <a:lnTo>
                    <a:pt x="743" y="1135"/>
                  </a:lnTo>
                  <a:lnTo>
                    <a:pt x="686" y="1152"/>
                  </a:lnTo>
                  <a:lnTo>
                    <a:pt x="626" y="1161"/>
                  </a:lnTo>
                  <a:lnTo>
                    <a:pt x="565" y="1164"/>
                  </a:lnTo>
                  <a:lnTo>
                    <a:pt x="502" y="1161"/>
                  </a:lnTo>
                  <a:lnTo>
                    <a:pt x="443" y="1152"/>
                  </a:lnTo>
                  <a:lnTo>
                    <a:pt x="385" y="1135"/>
                  </a:lnTo>
                  <a:lnTo>
                    <a:pt x="331" y="1114"/>
                  </a:lnTo>
                  <a:lnTo>
                    <a:pt x="279" y="1087"/>
                  </a:lnTo>
                  <a:lnTo>
                    <a:pt x="231" y="1055"/>
                  </a:lnTo>
                  <a:lnTo>
                    <a:pt x="186" y="1019"/>
                  </a:lnTo>
                  <a:lnTo>
                    <a:pt x="145" y="978"/>
                  </a:lnTo>
                  <a:lnTo>
                    <a:pt x="108" y="934"/>
                  </a:lnTo>
                  <a:lnTo>
                    <a:pt x="77" y="886"/>
                  </a:lnTo>
                  <a:lnTo>
                    <a:pt x="50" y="834"/>
                  </a:lnTo>
                  <a:lnTo>
                    <a:pt x="29" y="779"/>
                  </a:lnTo>
                  <a:lnTo>
                    <a:pt x="13" y="723"/>
                  </a:lnTo>
                  <a:lnTo>
                    <a:pt x="3" y="663"/>
                  </a:lnTo>
                  <a:lnTo>
                    <a:pt x="0" y="602"/>
                  </a:lnTo>
                  <a:lnTo>
                    <a:pt x="3" y="541"/>
                  </a:lnTo>
                  <a:lnTo>
                    <a:pt x="13" y="481"/>
                  </a:lnTo>
                  <a:lnTo>
                    <a:pt x="29" y="425"/>
                  </a:lnTo>
                  <a:lnTo>
                    <a:pt x="50" y="370"/>
                  </a:lnTo>
                  <a:lnTo>
                    <a:pt x="77" y="318"/>
                  </a:lnTo>
                  <a:lnTo>
                    <a:pt x="108" y="270"/>
                  </a:lnTo>
                  <a:lnTo>
                    <a:pt x="145" y="226"/>
                  </a:lnTo>
                  <a:lnTo>
                    <a:pt x="186" y="185"/>
                  </a:lnTo>
                  <a:lnTo>
                    <a:pt x="231" y="149"/>
                  </a:lnTo>
                  <a:lnTo>
                    <a:pt x="279" y="117"/>
                  </a:lnTo>
                  <a:lnTo>
                    <a:pt x="331" y="90"/>
                  </a:lnTo>
                  <a:lnTo>
                    <a:pt x="385" y="69"/>
                  </a:lnTo>
                  <a:lnTo>
                    <a:pt x="443" y="52"/>
                  </a:lnTo>
                  <a:lnTo>
                    <a:pt x="502" y="43"/>
                  </a:lnTo>
                  <a:lnTo>
                    <a:pt x="565" y="40"/>
                  </a:lnTo>
                  <a:lnTo>
                    <a:pt x="620" y="43"/>
                  </a:lnTo>
                  <a:lnTo>
                    <a:pt x="674" y="51"/>
                  </a:lnTo>
                  <a:lnTo>
                    <a:pt x="727" y="66"/>
                  </a:lnTo>
                  <a:lnTo>
                    <a:pt x="777" y="86"/>
                  </a:lnTo>
                  <a:lnTo>
                    <a:pt x="827" y="109"/>
                  </a:lnTo>
                  <a:lnTo>
                    <a:pt x="873" y="138"/>
                  </a:lnTo>
                  <a:lnTo>
                    <a:pt x="917" y="170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09"/>
            <p:cNvSpPr>
              <a:spLocks noEditPoints="1"/>
            </p:cNvSpPr>
            <p:nvPr/>
          </p:nvSpPr>
          <p:spPr bwMode="auto">
            <a:xfrm>
              <a:off x="3584" y="2699"/>
              <a:ext cx="165" cy="165"/>
            </a:xfrm>
            <a:custGeom>
              <a:avLst/>
              <a:gdLst>
                <a:gd name="T0" fmla="*/ 597 w 1159"/>
                <a:gd name="T1" fmla="*/ 272 h 1154"/>
                <a:gd name="T2" fmla="*/ 552 w 1159"/>
                <a:gd name="T3" fmla="*/ 283 h 1154"/>
                <a:gd name="T4" fmla="*/ 522 w 1159"/>
                <a:gd name="T5" fmla="*/ 306 h 1154"/>
                <a:gd name="T6" fmla="*/ 503 w 1159"/>
                <a:gd name="T7" fmla="*/ 338 h 1154"/>
                <a:gd name="T8" fmla="*/ 495 w 1159"/>
                <a:gd name="T9" fmla="*/ 379 h 1154"/>
                <a:gd name="T10" fmla="*/ 494 w 1159"/>
                <a:gd name="T11" fmla="*/ 461 h 1154"/>
                <a:gd name="T12" fmla="*/ 423 w 1159"/>
                <a:gd name="T13" fmla="*/ 561 h 1154"/>
                <a:gd name="T14" fmla="*/ 484 w 1159"/>
                <a:gd name="T15" fmla="*/ 843 h 1154"/>
                <a:gd name="T16" fmla="*/ 604 w 1159"/>
                <a:gd name="T17" fmla="*/ 561 h 1154"/>
                <a:gd name="T18" fmla="*/ 705 w 1159"/>
                <a:gd name="T19" fmla="*/ 461 h 1154"/>
                <a:gd name="T20" fmla="*/ 615 w 1159"/>
                <a:gd name="T21" fmla="*/ 412 h 1154"/>
                <a:gd name="T22" fmla="*/ 616 w 1159"/>
                <a:gd name="T23" fmla="*/ 387 h 1154"/>
                <a:gd name="T24" fmla="*/ 627 w 1159"/>
                <a:gd name="T25" fmla="*/ 374 h 1154"/>
                <a:gd name="T26" fmla="*/ 655 w 1159"/>
                <a:gd name="T27" fmla="*/ 371 h 1154"/>
                <a:gd name="T28" fmla="*/ 705 w 1159"/>
                <a:gd name="T29" fmla="*/ 271 h 1154"/>
                <a:gd name="T30" fmla="*/ 554 w 1159"/>
                <a:gd name="T31" fmla="*/ 0 h 1154"/>
                <a:gd name="T32" fmla="*/ 675 w 1159"/>
                <a:gd name="T33" fmla="*/ 13 h 1154"/>
                <a:gd name="T34" fmla="*/ 788 w 1159"/>
                <a:gd name="T35" fmla="*/ 49 h 1154"/>
                <a:gd name="T36" fmla="*/ 888 w 1159"/>
                <a:gd name="T37" fmla="*/ 108 h 1154"/>
                <a:gd name="T38" fmla="*/ 974 w 1159"/>
                <a:gd name="T39" fmla="*/ 185 h 1154"/>
                <a:gd name="T40" fmla="*/ 1041 w 1159"/>
                <a:gd name="T41" fmla="*/ 278 h 1154"/>
                <a:gd name="T42" fmla="*/ 1090 w 1159"/>
                <a:gd name="T43" fmla="*/ 384 h 1154"/>
                <a:gd name="T44" fmla="*/ 1115 w 1159"/>
                <a:gd name="T45" fmla="*/ 501 h 1154"/>
                <a:gd name="T46" fmla="*/ 1115 w 1159"/>
                <a:gd name="T47" fmla="*/ 617 h 1154"/>
                <a:gd name="T48" fmla="*/ 1093 w 1159"/>
                <a:gd name="T49" fmla="*/ 723 h 1154"/>
                <a:gd name="T50" fmla="*/ 1049 w 1159"/>
                <a:gd name="T51" fmla="*/ 822 h 1154"/>
                <a:gd name="T52" fmla="*/ 988 w 1159"/>
                <a:gd name="T53" fmla="*/ 913 h 1154"/>
                <a:gd name="T54" fmla="*/ 1142 w 1159"/>
                <a:gd name="T55" fmla="*/ 1099 h 1154"/>
                <a:gd name="T56" fmla="*/ 1106 w 1159"/>
                <a:gd name="T57" fmla="*/ 1133 h 1154"/>
                <a:gd name="T58" fmla="*/ 917 w 1159"/>
                <a:gd name="T59" fmla="*/ 984 h 1154"/>
                <a:gd name="T60" fmla="*/ 843 w 1159"/>
                <a:gd name="T61" fmla="*/ 1037 h 1154"/>
                <a:gd name="T62" fmla="*/ 756 w 1159"/>
                <a:gd name="T63" fmla="*/ 1079 h 1154"/>
                <a:gd name="T64" fmla="*/ 662 w 1159"/>
                <a:gd name="T65" fmla="*/ 1105 h 1154"/>
                <a:gd name="T66" fmla="*/ 565 w 1159"/>
                <a:gd name="T67" fmla="*/ 1114 h 1154"/>
                <a:gd name="T68" fmla="*/ 443 w 1159"/>
                <a:gd name="T69" fmla="*/ 1101 h 1154"/>
                <a:gd name="T70" fmla="*/ 331 w 1159"/>
                <a:gd name="T71" fmla="*/ 1064 h 1154"/>
                <a:gd name="T72" fmla="*/ 231 w 1159"/>
                <a:gd name="T73" fmla="*/ 1006 h 1154"/>
                <a:gd name="T74" fmla="*/ 145 w 1159"/>
                <a:gd name="T75" fmla="*/ 930 h 1154"/>
                <a:gd name="T76" fmla="*/ 77 w 1159"/>
                <a:gd name="T77" fmla="*/ 838 h 1154"/>
                <a:gd name="T78" fmla="*/ 29 w 1159"/>
                <a:gd name="T79" fmla="*/ 735 h 1154"/>
                <a:gd name="T80" fmla="*/ 3 w 1159"/>
                <a:gd name="T81" fmla="*/ 621 h 1154"/>
                <a:gd name="T82" fmla="*/ 3 w 1159"/>
                <a:gd name="T83" fmla="*/ 505 h 1154"/>
                <a:gd name="T84" fmla="*/ 25 w 1159"/>
                <a:gd name="T85" fmla="*/ 395 h 1154"/>
                <a:gd name="T86" fmla="*/ 65 w 1159"/>
                <a:gd name="T87" fmla="*/ 294 h 1154"/>
                <a:gd name="T88" fmla="*/ 124 w 1159"/>
                <a:gd name="T89" fmla="*/ 204 h 1154"/>
                <a:gd name="T90" fmla="*/ 200 w 1159"/>
                <a:gd name="T91" fmla="*/ 128 h 1154"/>
                <a:gd name="T92" fmla="*/ 288 w 1159"/>
                <a:gd name="T93" fmla="*/ 68 h 1154"/>
                <a:gd name="T94" fmla="*/ 387 w 1159"/>
                <a:gd name="T95" fmla="*/ 25 h 1154"/>
                <a:gd name="T96" fmla="*/ 497 w 1159"/>
                <a:gd name="T97" fmla="*/ 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9" h="1154">
                  <a:moveTo>
                    <a:pt x="625" y="271"/>
                  </a:moveTo>
                  <a:lnTo>
                    <a:pt x="597" y="272"/>
                  </a:lnTo>
                  <a:lnTo>
                    <a:pt x="572" y="277"/>
                  </a:lnTo>
                  <a:lnTo>
                    <a:pt x="552" y="283"/>
                  </a:lnTo>
                  <a:lnTo>
                    <a:pt x="536" y="293"/>
                  </a:lnTo>
                  <a:lnTo>
                    <a:pt x="522" y="306"/>
                  </a:lnTo>
                  <a:lnTo>
                    <a:pt x="511" y="321"/>
                  </a:lnTo>
                  <a:lnTo>
                    <a:pt x="503" y="338"/>
                  </a:lnTo>
                  <a:lnTo>
                    <a:pt x="498" y="357"/>
                  </a:lnTo>
                  <a:lnTo>
                    <a:pt x="495" y="379"/>
                  </a:lnTo>
                  <a:lnTo>
                    <a:pt x="494" y="401"/>
                  </a:lnTo>
                  <a:lnTo>
                    <a:pt x="494" y="461"/>
                  </a:lnTo>
                  <a:lnTo>
                    <a:pt x="423" y="461"/>
                  </a:lnTo>
                  <a:lnTo>
                    <a:pt x="423" y="561"/>
                  </a:lnTo>
                  <a:lnTo>
                    <a:pt x="484" y="561"/>
                  </a:lnTo>
                  <a:lnTo>
                    <a:pt x="484" y="843"/>
                  </a:lnTo>
                  <a:lnTo>
                    <a:pt x="604" y="843"/>
                  </a:lnTo>
                  <a:lnTo>
                    <a:pt x="604" y="561"/>
                  </a:lnTo>
                  <a:lnTo>
                    <a:pt x="696" y="561"/>
                  </a:lnTo>
                  <a:lnTo>
                    <a:pt x="705" y="461"/>
                  </a:lnTo>
                  <a:lnTo>
                    <a:pt x="615" y="461"/>
                  </a:lnTo>
                  <a:lnTo>
                    <a:pt x="615" y="412"/>
                  </a:lnTo>
                  <a:lnTo>
                    <a:pt x="615" y="398"/>
                  </a:lnTo>
                  <a:lnTo>
                    <a:pt x="616" y="387"/>
                  </a:lnTo>
                  <a:lnTo>
                    <a:pt x="619" y="380"/>
                  </a:lnTo>
                  <a:lnTo>
                    <a:pt x="627" y="374"/>
                  </a:lnTo>
                  <a:lnTo>
                    <a:pt x="638" y="372"/>
                  </a:lnTo>
                  <a:lnTo>
                    <a:pt x="655" y="371"/>
                  </a:lnTo>
                  <a:lnTo>
                    <a:pt x="705" y="371"/>
                  </a:lnTo>
                  <a:lnTo>
                    <a:pt x="705" y="271"/>
                  </a:lnTo>
                  <a:lnTo>
                    <a:pt x="625" y="271"/>
                  </a:lnTo>
                  <a:close/>
                  <a:moveTo>
                    <a:pt x="554" y="0"/>
                  </a:moveTo>
                  <a:lnTo>
                    <a:pt x="616" y="3"/>
                  </a:lnTo>
                  <a:lnTo>
                    <a:pt x="675" y="13"/>
                  </a:lnTo>
                  <a:lnTo>
                    <a:pt x="733" y="28"/>
                  </a:lnTo>
                  <a:lnTo>
                    <a:pt x="788" y="49"/>
                  </a:lnTo>
                  <a:lnTo>
                    <a:pt x="839" y="76"/>
                  </a:lnTo>
                  <a:lnTo>
                    <a:pt x="888" y="108"/>
                  </a:lnTo>
                  <a:lnTo>
                    <a:pt x="933" y="145"/>
                  </a:lnTo>
                  <a:lnTo>
                    <a:pt x="974" y="185"/>
                  </a:lnTo>
                  <a:lnTo>
                    <a:pt x="1010" y="230"/>
                  </a:lnTo>
                  <a:lnTo>
                    <a:pt x="1041" y="278"/>
                  </a:lnTo>
                  <a:lnTo>
                    <a:pt x="1068" y="329"/>
                  </a:lnTo>
                  <a:lnTo>
                    <a:pt x="1090" y="384"/>
                  </a:lnTo>
                  <a:lnTo>
                    <a:pt x="1106" y="441"/>
                  </a:lnTo>
                  <a:lnTo>
                    <a:pt x="1115" y="501"/>
                  </a:lnTo>
                  <a:lnTo>
                    <a:pt x="1119" y="561"/>
                  </a:lnTo>
                  <a:lnTo>
                    <a:pt x="1115" y="617"/>
                  </a:lnTo>
                  <a:lnTo>
                    <a:pt x="1107" y="670"/>
                  </a:lnTo>
                  <a:lnTo>
                    <a:pt x="1093" y="723"/>
                  </a:lnTo>
                  <a:lnTo>
                    <a:pt x="1074" y="774"/>
                  </a:lnTo>
                  <a:lnTo>
                    <a:pt x="1049" y="822"/>
                  </a:lnTo>
                  <a:lnTo>
                    <a:pt x="1021" y="869"/>
                  </a:lnTo>
                  <a:lnTo>
                    <a:pt x="988" y="913"/>
                  </a:lnTo>
                  <a:lnTo>
                    <a:pt x="1159" y="1084"/>
                  </a:lnTo>
                  <a:lnTo>
                    <a:pt x="1142" y="1099"/>
                  </a:lnTo>
                  <a:lnTo>
                    <a:pt x="1124" y="1115"/>
                  </a:lnTo>
                  <a:lnTo>
                    <a:pt x="1106" y="1133"/>
                  </a:lnTo>
                  <a:lnTo>
                    <a:pt x="1089" y="1154"/>
                  </a:lnTo>
                  <a:lnTo>
                    <a:pt x="917" y="984"/>
                  </a:lnTo>
                  <a:lnTo>
                    <a:pt x="881" y="1012"/>
                  </a:lnTo>
                  <a:lnTo>
                    <a:pt x="843" y="1037"/>
                  </a:lnTo>
                  <a:lnTo>
                    <a:pt x="801" y="1060"/>
                  </a:lnTo>
                  <a:lnTo>
                    <a:pt x="756" y="1079"/>
                  </a:lnTo>
                  <a:lnTo>
                    <a:pt x="710" y="1094"/>
                  </a:lnTo>
                  <a:lnTo>
                    <a:pt x="662" y="1105"/>
                  </a:lnTo>
                  <a:lnTo>
                    <a:pt x="614" y="1111"/>
                  </a:lnTo>
                  <a:lnTo>
                    <a:pt x="565" y="1114"/>
                  </a:lnTo>
                  <a:lnTo>
                    <a:pt x="502" y="1111"/>
                  </a:lnTo>
                  <a:lnTo>
                    <a:pt x="443" y="1101"/>
                  </a:lnTo>
                  <a:lnTo>
                    <a:pt x="385" y="1085"/>
                  </a:lnTo>
                  <a:lnTo>
                    <a:pt x="331" y="1064"/>
                  </a:lnTo>
                  <a:lnTo>
                    <a:pt x="279" y="1037"/>
                  </a:lnTo>
                  <a:lnTo>
                    <a:pt x="231" y="1006"/>
                  </a:lnTo>
                  <a:lnTo>
                    <a:pt x="186" y="970"/>
                  </a:lnTo>
                  <a:lnTo>
                    <a:pt x="145" y="930"/>
                  </a:lnTo>
                  <a:lnTo>
                    <a:pt x="108" y="886"/>
                  </a:lnTo>
                  <a:lnTo>
                    <a:pt x="77" y="838"/>
                  </a:lnTo>
                  <a:lnTo>
                    <a:pt x="50" y="788"/>
                  </a:lnTo>
                  <a:lnTo>
                    <a:pt x="29" y="735"/>
                  </a:lnTo>
                  <a:lnTo>
                    <a:pt x="13" y="679"/>
                  </a:lnTo>
                  <a:lnTo>
                    <a:pt x="3" y="621"/>
                  </a:lnTo>
                  <a:lnTo>
                    <a:pt x="0" y="561"/>
                  </a:lnTo>
                  <a:lnTo>
                    <a:pt x="3" y="505"/>
                  </a:lnTo>
                  <a:lnTo>
                    <a:pt x="11" y="448"/>
                  </a:lnTo>
                  <a:lnTo>
                    <a:pt x="25" y="395"/>
                  </a:lnTo>
                  <a:lnTo>
                    <a:pt x="43" y="342"/>
                  </a:lnTo>
                  <a:lnTo>
                    <a:pt x="65" y="294"/>
                  </a:lnTo>
                  <a:lnTo>
                    <a:pt x="93" y="247"/>
                  </a:lnTo>
                  <a:lnTo>
                    <a:pt x="124" y="204"/>
                  </a:lnTo>
                  <a:lnTo>
                    <a:pt x="160" y="164"/>
                  </a:lnTo>
                  <a:lnTo>
                    <a:pt x="200" y="128"/>
                  </a:lnTo>
                  <a:lnTo>
                    <a:pt x="241" y="95"/>
                  </a:lnTo>
                  <a:lnTo>
                    <a:pt x="288" y="68"/>
                  </a:lnTo>
                  <a:lnTo>
                    <a:pt x="336" y="44"/>
                  </a:lnTo>
                  <a:lnTo>
                    <a:pt x="387" y="25"/>
                  </a:lnTo>
                  <a:lnTo>
                    <a:pt x="441" y="11"/>
                  </a:lnTo>
                  <a:lnTo>
                    <a:pt x="497" y="2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10"/>
            <p:cNvSpPr>
              <a:spLocks/>
            </p:cNvSpPr>
            <p:nvPr/>
          </p:nvSpPr>
          <p:spPr bwMode="auto">
            <a:xfrm>
              <a:off x="3749" y="2864"/>
              <a:ext cx="160" cy="159"/>
            </a:xfrm>
            <a:custGeom>
              <a:avLst/>
              <a:gdLst>
                <a:gd name="T0" fmla="*/ 659 w 1119"/>
                <a:gd name="T1" fmla="*/ 9 h 1114"/>
                <a:gd name="T2" fmla="*/ 638 w 1119"/>
                <a:gd name="T3" fmla="*/ 40 h 1114"/>
                <a:gd name="T4" fmla="*/ 667 w 1119"/>
                <a:gd name="T5" fmla="*/ 61 h 1114"/>
                <a:gd name="T6" fmla="*/ 718 w 1119"/>
                <a:gd name="T7" fmla="*/ 97 h 1114"/>
                <a:gd name="T8" fmla="*/ 746 w 1119"/>
                <a:gd name="T9" fmla="*/ 160 h 1114"/>
                <a:gd name="T10" fmla="*/ 748 w 1119"/>
                <a:gd name="T11" fmla="*/ 304 h 1114"/>
                <a:gd name="T12" fmla="*/ 770 w 1119"/>
                <a:gd name="T13" fmla="*/ 310 h 1114"/>
                <a:gd name="T14" fmla="*/ 766 w 1119"/>
                <a:gd name="T15" fmla="*/ 351 h 1114"/>
                <a:gd name="T16" fmla="*/ 761 w 1119"/>
                <a:gd name="T17" fmla="*/ 391 h 1114"/>
                <a:gd name="T18" fmla="*/ 753 w 1119"/>
                <a:gd name="T19" fmla="*/ 409 h 1114"/>
                <a:gd name="T20" fmla="*/ 747 w 1119"/>
                <a:gd name="T21" fmla="*/ 411 h 1114"/>
                <a:gd name="T22" fmla="*/ 737 w 1119"/>
                <a:gd name="T23" fmla="*/ 464 h 1114"/>
                <a:gd name="T24" fmla="*/ 704 w 1119"/>
                <a:gd name="T25" fmla="*/ 537 h 1114"/>
                <a:gd name="T26" fmla="*/ 695 w 1119"/>
                <a:gd name="T27" fmla="*/ 559 h 1114"/>
                <a:gd name="T28" fmla="*/ 706 w 1119"/>
                <a:gd name="T29" fmla="*/ 622 h 1114"/>
                <a:gd name="T30" fmla="*/ 710 w 1119"/>
                <a:gd name="T31" fmla="*/ 629 h 1114"/>
                <a:gd name="T32" fmla="*/ 711 w 1119"/>
                <a:gd name="T33" fmla="*/ 632 h 1114"/>
                <a:gd name="T34" fmla="*/ 732 w 1119"/>
                <a:gd name="T35" fmla="*/ 637 h 1114"/>
                <a:gd name="T36" fmla="*/ 737 w 1119"/>
                <a:gd name="T37" fmla="*/ 681 h 1114"/>
                <a:gd name="T38" fmla="*/ 761 w 1119"/>
                <a:gd name="T39" fmla="*/ 720 h 1114"/>
                <a:gd name="T40" fmla="*/ 961 w 1119"/>
                <a:gd name="T41" fmla="*/ 781 h 1114"/>
                <a:gd name="T42" fmla="*/ 1059 w 1119"/>
                <a:gd name="T43" fmla="*/ 820 h 1114"/>
                <a:gd name="T44" fmla="*/ 1041 w 1119"/>
                <a:gd name="T45" fmla="*/ 965 h 1114"/>
                <a:gd name="T46" fmla="*/ 870 w 1119"/>
                <a:gd name="T47" fmla="*/ 1032 h 1114"/>
                <a:gd name="T48" fmla="*/ 671 w 1119"/>
                <a:gd name="T49" fmla="*/ 1103 h 1114"/>
                <a:gd name="T50" fmla="*/ 423 w 1119"/>
                <a:gd name="T51" fmla="*/ 1090 h 1114"/>
                <a:gd name="T52" fmla="*/ 271 w 1119"/>
                <a:gd name="T53" fmla="*/ 1027 h 1114"/>
                <a:gd name="T54" fmla="*/ 126 w 1119"/>
                <a:gd name="T55" fmla="*/ 970 h 1114"/>
                <a:gd name="T56" fmla="*/ 51 w 1119"/>
                <a:gd name="T57" fmla="*/ 833 h 1114"/>
                <a:gd name="T58" fmla="*/ 100 w 1119"/>
                <a:gd name="T59" fmla="*/ 803 h 1114"/>
                <a:gd name="T60" fmla="*/ 197 w 1119"/>
                <a:gd name="T61" fmla="*/ 776 h 1114"/>
                <a:gd name="T62" fmla="*/ 312 w 1119"/>
                <a:gd name="T63" fmla="*/ 737 h 1114"/>
                <a:gd name="T64" fmla="*/ 365 w 1119"/>
                <a:gd name="T65" fmla="*/ 714 h 1114"/>
                <a:gd name="T66" fmla="*/ 383 w 1119"/>
                <a:gd name="T67" fmla="*/ 663 h 1114"/>
                <a:gd name="T68" fmla="*/ 393 w 1119"/>
                <a:gd name="T69" fmla="*/ 634 h 1114"/>
                <a:gd name="T70" fmla="*/ 411 w 1119"/>
                <a:gd name="T71" fmla="*/ 629 h 1114"/>
                <a:gd name="T72" fmla="*/ 414 w 1119"/>
                <a:gd name="T73" fmla="*/ 623 h 1114"/>
                <a:gd name="T74" fmla="*/ 423 w 1119"/>
                <a:gd name="T75" fmla="*/ 568 h 1114"/>
                <a:gd name="T76" fmla="*/ 415 w 1119"/>
                <a:gd name="T77" fmla="*/ 533 h 1114"/>
                <a:gd name="T78" fmla="*/ 389 w 1119"/>
                <a:gd name="T79" fmla="*/ 472 h 1114"/>
                <a:gd name="T80" fmla="*/ 373 w 1119"/>
                <a:gd name="T81" fmla="*/ 411 h 1114"/>
                <a:gd name="T82" fmla="*/ 367 w 1119"/>
                <a:gd name="T83" fmla="*/ 409 h 1114"/>
                <a:gd name="T84" fmla="*/ 356 w 1119"/>
                <a:gd name="T85" fmla="*/ 388 h 1114"/>
                <a:gd name="T86" fmla="*/ 342 w 1119"/>
                <a:gd name="T87" fmla="*/ 346 h 1114"/>
                <a:gd name="T88" fmla="*/ 336 w 1119"/>
                <a:gd name="T89" fmla="*/ 314 h 1114"/>
                <a:gd name="T90" fmla="*/ 356 w 1119"/>
                <a:gd name="T91" fmla="*/ 303 h 1114"/>
                <a:gd name="T92" fmla="*/ 361 w 1119"/>
                <a:gd name="T93" fmla="*/ 303 h 1114"/>
                <a:gd name="T94" fmla="*/ 363 w 1119"/>
                <a:gd name="T95" fmla="*/ 294 h 1114"/>
                <a:gd name="T96" fmla="*/ 372 w 1119"/>
                <a:gd name="T97" fmla="*/ 127 h 1114"/>
                <a:gd name="T98" fmla="*/ 445 w 1119"/>
                <a:gd name="T99" fmla="*/ 60 h 1114"/>
                <a:gd name="T100" fmla="*/ 569 w 1119"/>
                <a:gd name="T101" fmla="*/ 16 h 1114"/>
                <a:gd name="T102" fmla="*/ 636 w 1119"/>
                <a:gd name="T103" fmla="*/ 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1114">
                  <a:moveTo>
                    <a:pt x="655" y="0"/>
                  </a:moveTo>
                  <a:lnTo>
                    <a:pt x="665" y="0"/>
                  </a:lnTo>
                  <a:lnTo>
                    <a:pt x="664" y="6"/>
                  </a:lnTo>
                  <a:lnTo>
                    <a:pt x="659" y="9"/>
                  </a:lnTo>
                  <a:lnTo>
                    <a:pt x="652" y="14"/>
                  </a:lnTo>
                  <a:lnTo>
                    <a:pt x="645" y="20"/>
                  </a:lnTo>
                  <a:lnTo>
                    <a:pt x="638" y="30"/>
                  </a:lnTo>
                  <a:lnTo>
                    <a:pt x="638" y="40"/>
                  </a:lnTo>
                  <a:lnTo>
                    <a:pt x="645" y="50"/>
                  </a:lnTo>
                  <a:lnTo>
                    <a:pt x="651" y="51"/>
                  </a:lnTo>
                  <a:lnTo>
                    <a:pt x="659" y="55"/>
                  </a:lnTo>
                  <a:lnTo>
                    <a:pt x="667" y="61"/>
                  </a:lnTo>
                  <a:lnTo>
                    <a:pt x="680" y="69"/>
                  </a:lnTo>
                  <a:lnTo>
                    <a:pt x="695" y="80"/>
                  </a:lnTo>
                  <a:lnTo>
                    <a:pt x="706" y="86"/>
                  </a:lnTo>
                  <a:lnTo>
                    <a:pt x="718" y="97"/>
                  </a:lnTo>
                  <a:lnTo>
                    <a:pt x="728" y="109"/>
                  </a:lnTo>
                  <a:lnTo>
                    <a:pt x="737" y="124"/>
                  </a:lnTo>
                  <a:lnTo>
                    <a:pt x="743" y="141"/>
                  </a:lnTo>
                  <a:lnTo>
                    <a:pt x="746" y="160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7" y="299"/>
                  </a:lnTo>
                  <a:lnTo>
                    <a:pt x="748" y="304"/>
                  </a:lnTo>
                  <a:lnTo>
                    <a:pt x="751" y="304"/>
                  </a:lnTo>
                  <a:lnTo>
                    <a:pt x="756" y="301"/>
                  </a:lnTo>
                  <a:lnTo>
                    <a:pt x="765" y="303"/>
                  </a:lnTo>
                  <a:lnTo>
                    <a:pt x="770" y="310"/>
                  </a:lnTo>
                  <a:lnTo>
                    <a:pt x="772" y="318"/>
                  </a:lnTo>
                  <a:lnTo>
                    <a:pt x="772" y="329"/>
                  </a:lnTo>
                  <a:lnTo>
                    <a:pt x="770" y="341"/>
                  </a:lnTo>
                  <a:lnTo>
                    <a:pt x="766" y="351"/>
                  </a:lnTo>
                  <a:lnTo>
                    <a:pt x="766" y="365"/>
                  </a:lnTo>
                  <a:lnTo>
                    <a:pt x="766" y="376"/>
                  </a:lnTo>
                  <a:lnTo>
                    <a:pt x="764" y="384"/>
                  </a:lnTo>
                  <a:lnTo>
                    <a:pt x="761" y="391"/>
                  </a:lnTo>
                  <a:lnTo>
                    <a:pt x="756" y="402"/>
                  </a:lnTo>
                  <a:lnTo>
                    <a:pt x="755" y="405"/>
                  </a:lnTo>
                  <a:lnTo>
                    <a:pt x="754" y="407"/>
                  </a:lnTo>
                  <a:lnTo>
                    <a:pt x="753" y="409"/>
                  </a:lnTo>
                  <a:lnTo>
                    <a:pt x="751" y="410"/>
                  </a:lnTo>
                  <a:lnTo>
                    <a:pt x="749" y="410"/>
                  </a:lnTo>
                  <a:lnTo>
                    <a:pt x="748" y="411"/>
                  </a:lnTo>
                  <a:lnTo>
                    <a:pt x="747" y="411"/>
                  </a:lnTo>
                  <a:lnTo>
                    <a:pt x="746" y="411"/>
                  </a:lnTo>
                  <a:lnTo>
                    <a:pt x="746" y="424"/>
                  </a:lnTo>
                  <a:lnTo>
                    <a:pt x="742" y="442"/>
                  </a:lnTo>
                  <a:lnTo>
                    <a:pt x="737" y="464"/>
                  </a:lnTo>
                  <a:lnTo>
                    <a:pt x="729" y="487"/>
                  </a:lnTo>
                  <a:lnTo>
                    <a:pt x="719" y="511"/>
                  </a:lnTo>
                  <a:lnTo>
                    <a:pt x="706" y="532"/>
                  </a:lnTo>
                  <a:lnTo>
                    <a:pt x="704" y="537"/>
                  </a:lnTo>
                  <a:lnTo>
                    <a:pt x="700" y="542"/>
                  </a:lnTo>
                  <a:lnTo>
                    <a:pt x="697" y="546"/>
                  </a:lnTo>
                  <a:lnTo>
                    <a:pt x="695" y="551"/>
                  </a:lnTo>
                  <a:lnTo>
                    <a:pt x="695" y="559"/>
                  </a:lnTo>
                  <a:lnTo>
                    <a:pt x="696" y="570"/>
                  </a:lnTo>
                  <a:lnTo>
                    <a:pt x="697" y="582"/>
                  </a:lnTo>
                  <a:lnTo>
                    <a:pt x="700" y="601"/>
                  </a:lnTo>
                  <a:lnTo>
                    <a:pt x="706" y="622"/>
                  </a:lnTo>
                  <a:lnTo>
                    <a:pt x="708" y="625"/>
                  </a:lnTo>
                  <a:lnTo>
                    <a:pt x="709" y="627"/>
                  </a:lnTo>
                  <a:lnTo>
                    <a:pt x="710" y="628"/>
                  </a:lnTo>
                  <a:lnTo>
                    <a:pt x="710" y="629"/>
                  </a:lnTo>
                  <a:lnTo>
                    <a:pt x="710" y="630"/>
                  </a:lnTo>
                  <a:lnTo>
                    <a:pt x="710" y="632"/>
                  </a:lnTo>
                  <a:lnTo>
                    <a:pt x="711" y="632"/>
                  </a:lnTo>
                  <a:lnTo>
                    <a:pt x="711" y="632"/>
                  </a:lnTo>
                  <a:lnTo>
                    <a:pt x="713" y="632"/>
                  </a:lnTo>
                  <a:lnTo>
                    <a:pt x="715" y="632"/>
                  </a:lnTo>
                  <a:lnTo>
                    <a:pt x="725" y="633"/>
                  </a:lnTo>
                  <a:lnTo>
                    <a:pt x="732" y="637"/>
                  </a:lnTo>
                  <a:lnTo>
                    <a:pt x="735" y="643"/>
                  </a:lnTo>
                  <a:lnTo>
                    <a:pt x="736" y="651"/>
                  </a:lnTo>
                  <a:lnTo>
                    <a:pt x="736" y="663"/>
                  </a:lnTo>
                  <a:lnTo>
                    <a:pt x="737" y="681"/>
                  </a:lnTo>
                  <a:lnTo>
                    <a:pt x="741" y="696"/>
                  </a:lnTo>
                  <a:lnTo>
                    <a:pt x="748" y="707"/>
                  </a:lnTo>
                  <a:lnTo>
                    <a:pt x="754" y="716"/>
                  </a:lnTo>
                  <a:lnTo>
                    <a:pt x="761" y="720"/>
                  </a:lnTo>
                  <a:lnTo>
                    <a:pt x="766" y="722"/>
                  </a:lnTo>
                  <a:lnTo>
                    <a:pt x="832" y="744"/>
                  </a:lnTo>
                  <a:lnTo>
                    <a:pt x="897" y="763"/>
                  </a:lnTo>
                  <a:lnTo>
                    <a:pt x="961" y="781"/>
                  </a:lnTo>
                  <a:lnTo>
                    <a:pt x="1028" y="803"/>
                  </a:lnTo>
                  <a:lnTo>
                    <a:pt x="1038" y="805"/>
                  </a:lnTo>
                  <a:lnTo>
                    <a:pt x="1048" y="810"/>
                  </a:lnTo>
                  <a:lnTo>
                    <a:pt x="1059" y="820"/>
                  </a:lnTo>
                  <a:lnTo>
                    <a:pt x="1069" y="833"/>
                  </a:lnTo>
                  <a:lnTo>
                    <a:pt x="1119" y="953"/>
                  </a:lnTo>
                  <a:lnTo>
                    <a:pt x="1079" y="957"/>
                  </a:lnTo>
                  <a:lnTo>
                    <a:pt x="1041" y="965"/>
                  </a:lnTo>
                  <a:lnTo>
                    <a:pt x="1000" y="978"/>
                  </a:lnTo>
                  <a:lnTo>
                    <a:pt x="958" y="994"/>
                  </a:lnTo>
                  <a:lnTo>
                    <a:pt x="915" y="1012"/>
                  </a:lnTo>
                  <a:lnTo>
                    <a:pt x="870" y="1032"/>
                  </a:lnTo>
                  <a:lnTo>
                    <a:pt x="824" y="1053"/>
                  </a:lnTo>
                  <a:lnTo>
                    <a:pt x="776" y="1072"/>
                  </a:lnTo>
                  <a:lnTo>
                    <a:pt x="724" y="1089"/>
                  </a:lnTo>
                  <a:lnTo>
                    <a:pt x="671" y="1103"/>
                  </a:lnTo>
                  <a:lnTo>
                    <a:pt x="615" y="1114"/>
                  </a:lnTo>
                  <a:lnTo>
                    <a:pt x="514" y="1114"/>
                  </a:lnTo>
                  <a:lnTo>
                    <a:pt x="467" y="1103"/>
                  </a:lnTo>
                  <a:lnTo>
                    <a:pt x="423" y="1090"/>
                  </a:lnTo>
                  <a:lnTo>
                    <a:pt x="383" y="1076"/>
                  </a:lnTo>
                  <a:lnTo>
                    <a:pt x="344" y="1060"/>
                  </a:lnTo>
                  <a:lnTo>
                    <a:pt x="307" y="1043"/>
                  </a:lnTo>
                  <a:lnTo>
                    <a:pt x="271" y="1027"/>
                  </a:lnTo>
                  <a:lnTo>
                    <a:pt x="236" y="1011"/>
                  </a:lnTo>
                  <a:lnTo>
                    <a:pt x="200" y="995"/>
                  </a:lnTo>
                  <a:lnTo>
                    <a:pt x="164" y="981"/>
                  </a:lnTo>
                  <a:lnTo>
                    <a:pt x="126" y="970"/>
                  </a:lnTo>
                  <a:lnTo>
                    <a:pt x="86" y="961"/>
                  </a:lnTo>
                  <a:lnTo>
                    <a:pt x="44" y="955"/>
                  </a:lnTo>
                  <a:lnTo>
                    <a:pt x="0" y="953"/>
                  </a:lnTo>
                  <a:lnTo>
                    <a:pt x="51" y="833"/>
                  </a:lnTo>
                  <a:lnTo>
                    <a:pt x="58" y="825"/>
                  </a:lnTo>
                  <a:lnTo>
                    <a:pt x="68" y="818"/>
                  </a:lnTo>
                  <a:lnTo>
                    <a:pt x="82" y="810"/>
                  </a:lnTo>
                  <a:lnTo>
                    <a:pt x="100" y="803"/>
                  </a:lnTo>
                  <a:lnTo>
                    <a:pt x="119" y="798"/>
                  </a:lnTo>
                  <a:lnTo>
                    <a:pt x="141" y="793"/>
                  </a:lnTo>
                  <a:lnTo>
                    <a:pt x="168" y="784"/>
                  </a:lnTo>
                  <a:lnTo>
                    <a:pt x="197" y="776"/>
                  </a:lnTo>
                  <a:lnTo>
                    <a:pt x="227" y="766"/>
                  </a:lnTo>
                  <a:lnTo>
                    <a:pt x="257" y="757"/>
                  </a:lnTo>
                  <a:lnTo>
                    <a:pt x="286" y="747"/>
                  </a:lnTo>
                  <a:lnTo>
                    <a:pt x="312" y="737"/>
                  </a:lnTo>
                  <a:lnTo>
                    <a:pt x="334" y="729"/>
                  </a:lnTo>
                  <a:lnTo>
                    <a:pt x="353" y="722"/>
                  </a:lnTo>
                  <a:lnTo>
                    <a:pt x="359" y="720"/>
                  </a:lnTo>
                  <a:lnTo>
                    <a:pt x="365" y="714"/>
                  </a:lnTo>
                  <a:lnTo>
                    <a:pt x="372" y="704"/>
                  </a:lnTo>
                  <a:lnTo>
                    <a:pt x="377" y="691"/>
                  </a:lnTo>
                  <a:lnTo>
                    <a:pt x="382" y="678"/>
                  </a:lnTo>
                  <a:lnTo>
                    <a:pt x="383" y="663"/>
                  </a:lnTo>
                  <a:lnTo>
                    <a:pt x="384" y="652"/>
                  </a:lnTo>
                  <a:lnTo>
                    <a:pt x="385" y="643"/>
                  </a:lnTo>
                  <a:lnTo>
                    <a:pt x="387" y="637"/>
                  </a:lnTo>
                  <a:lnTo>
                    <a:pt x="393" y="634"/>
                  </a:lnTo>
                  <a:lnTo>
                    <a:pt x="403" y="633"/>
                  </a:lnTo>
                  <a:lnTo>
                    <a:pt x="406" y="632"/>
                  </a:lnTo>
                  <a:lnTo>
                    <a:pt x="409" y="630"/>
                  </a:lnTo>
                  <a:lnTo>
                    <a:pt x="411" y="629"/>
                  </a:lnTo>
                  <a:lnTo>
                    <a:pt x="412" y="627"/>
                  </a:lnTo>
                  <a:lnTo>
                    <a:pt x="413" y="625"/>
                  </a:lnTo>
                  <a:lnTo>
                    <a:pt x="413" y="624"/>
                  </a:lnTo>
                  <a:lnTo>
                    <a:pt x="414" y="623"/>
                  </a:lnTo>
                  <a:lnTo>
                    <a:pt x="414" y="622"/>
                  </a:lnTo>
                  <a:lnTo>
                    <a:pt x="419" y="606"/>
                  </a:lnTo>
                  <a:lnTo>
                    <a:pt x="422" y="587"/>
                  </a:lnTo>
                  <a:lnTo>
                    <a:pt x="423" y="568"/>
                  </a:lnTo>
                  <a:lnTo>
                    <a:pt x="423" y="552"/>
                  </a:lnTo>
                  <a:lnTo>
                    <a:pt x="422" y="545"/>
                  </a:lnTo>
                  <a:lnTo>
                    <a:pt x="418" y="539"/>
                  </a:lnTo>
                  <a:lnTo>
                    <a:pt x="415" y="533"/>
                  </a:lnTo>
                  <a:lnTo>
                    <a:pt x="414" y="532"/>
                  </a:lnTo>
                  <a:lnTo>
                    <a:pt x="404" y="515"/>
                  </a:lnTo>
                  <a:lnTo>
                    <a:pt x="397" y="494"/>
                  </a:lnTo>
                  <a:lnTo>
                    <a:pt x="389" y="472"/>
                  </a:lnTo>
                  <a:lnTo>
                    <a:pt x="384" y="450"/>
                  </a:lnTo>
                  <a:lnTo>
                    <a:pt x="378" y="428"/>
                  </a:lnTo>
                  <a:lnTo>
                    <a:pt x="373" y="411"/>
                  </a:lnTo>
                  <a:lnTo>
                    <a:pt x="373" y="411"/>
                  </a:lnTo>
                  <a:lnTo>
                    <a:pt x="371" y="411"/>
                  </a:lnTo>
                  <a:lnTo>
                    <a:pt x="370" y="411"/>
                  </a:lnTo>
                  <a:lnTo>
                    <a:pt x="368" y="410"/>
                  </a:lnTo>
                  <a:lnTo>
                    <a:pt x="367" y="409"/>
                  </a:lnTo>
                  <a:lnTo>
                    <a:pt x="364" y="407"/>
                  </a:lnTo>
                  <a:lnTo>
                    <a:pt x="363" y="405"/>
                  </a:lnTo>
                  <a:lnTo>
                    <a:pt x="363" y="402"/>
                  </a:lnTo>
                  <a:lnTo>
                    <a:pt x="356" y="388"/>
                  </a:lnTo>
                  <a:lnTo>
                    <a:pt x="349" y="376"/>
                  </a:lnTo>
                  <a:lnTo>
                    <a:pt x="344" y="364"/>
                  </a:lnTo>
                  <a:lnTo>
                    <a:pt x="343" y="351"/>
                  </a:lnTo>
                  <a:lnTo>
                    <a:pt x="342" y="346"/>
                  </a:lnTo>
                  <a:lnTo>
                    <a:pt x="340" y="339"/>
                  </a:lnTo>
                  <a:lnTo>
                    <a:pt x="338" y="331"/>
                  </a:lnTo>
                  <a:lnTo>
                    <a:pt x="336" y="323"/>
                  </a:lnTo>
                  <a:lnTo>
                    <a:pt x="336" y="314"/>
                  </a:lnTo>
                  <a:lnTo>
                    <a:pt x="339" y="308"/>
                  </a:lnTo>
                  <a:lnTo>
                    <a:pt x="344" y="302"/>
                  </a:lnTo>
                  <a:lnTo>
                    <a:pt x="353" y="301"/>
                  </a:lnTo>
                  <a:lnTo>
                    <a:pt x="356" y="303"/>
                  </a:lnTo>
                  <a:lnTo>
                    <a:pt x="358" y="304"/>
                  </a:lnTo>
                  <a:lnTo>
                    <a:pt x="359" y="305"/>
                  </a:lnTo>
                  <a:lnTo>
                    <a:pt x="361" y="304"/>
                  </a:lnTo>
                  <a:lnTo>
                    <a:pt x="361" y="303"/>
                  </a:lnTo>
                  <a:lnTo>
                    <a:pt x="362" y="301"/>
                  </a:lnTo>
                  <a:lnTo>
                    <a:pt x="362" y="299"/>
                  </a:lnTo>
                  <a:lnTo>
                    <a:pt x="362" y="297"/>
                  </a:lnTo>
                  <a:lnTo>
                    <a:pt x="363" y="294"/>
                  </a:lnTo>
                  <a:lnTo>
                    <a:pt x="363" y="291"/>
                  </a:lnTo>
                  <a:lnTo>
                    <a:pt x="363" y="171"/>
                  </a:lnTo>
                  <a:lnTo>
                    <a:pt x="365" y="147"/>
                  </a:lnTo>
                  <a:lnTo>
                    <a:pt x="372" y="127"/>
                  </a:lnTo>
                  <a:lnTo>
                    <a:pt x="383" y="109"/>
                  </a:lnTo>
                  <a:lnTo>
                    <a:pt x="397" y="94"/>
                  </a:lnTo>
                  <a:lnTo>
                    <a:pt x="414" y="80"/>
                  </a:lnTo>
                  <a:lnTo>
                    <a:pt x="445" y="60"/>
                  </a:lnTo>
                  <a:lnTo>
                    <a:pt x="480" y="42"/>
                  </a:lnTo>
                  <a:lnTo>
                    <a:pt x="517" y="30"/>
                  </a:lnTo>
                  <a:lnTo>
                    <a:pt x="554" y="20"/>
                  </a:lnTo>
                  <a:lnTo>
                    <a:pt x="569" y="16"/>
                  </a:lnTo>
                  <a:lnTo>
                    <a:pt x="586" y="11"/>
                  </a:lnTo>
                  <a:lnTo>
                    <a:pt x="604" y="8"/>
                  </a:lnTo>
                  <a:lnTo>
                    <a:pt x="621" y="5"/>
                  </a:lnTo>
                  <a:lnTo>
                    <a:pt x="636" y="2"/>
                  </a:lnTo>
                  <a:lnTo>
                    <a:pt x="648" y="1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486"/>
          <p:cNvGrpSpPr/>
          <p:nvPr/>
        </p:nvGrpSpPr>
        <p:grpSpPr>
          <a:xfrm>
            <a:off x="10847199" y="3655741"/>
            <a:ext cx="464962" cy="455778"/>
            <a:chOff x="7578725" y="1195388"/>
            <a:chExt cx="377826" cy="3825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2" name="Freeform 216"/>
            <p:cNvSpPr>
              <a:spLocks/>
            </p:cNvSpPr>
            <p:nvPr/>
          </p:nvSpPr>
          <p:spPr bwMode="auto">
            <a:xfrm>
              <a:off x="7578725" y="1201738"/>
              <a:ext cx="377825" cy="376237"/>
            </a:xfrm>
            <a:custGeom>
              <a:avLst/>
              <a:gdLst>
                <a:gd name="T0" fmla="*/ 0 w 3328"/>
                <a:gd name="T1" fmla="*/ 0 h 3323"/>
                <a:gd name="T2" fmla="*/ 499 w 3328"/>
                <a:gd name="T3" fmla="*/ 0 h 3323"/>
                <a:gd name="T4" fmla="*/ 499 w 3328"/>
                <a:gd name="T5" fmla="*/ 2827 h 3323"/>
                <a:gd name="T6" fmla="*/ 3328 w 3328"/>
                <a:gd name="T7" fmla="*/ 2827 h 3323"/>
                <a:gd name="T8" fmla="*/ 3328 w 3328"/>
                <a:gd name="T9" fmla="*/ 3323 h 3323"/>
                <a:gd name="T10" fmla="*/ 0 w 3328"/>
                <a:gd name="T11" fmla="*/ 3323 h 3323"/>
                <a:gd name="T12" fmla="*/ 0 w 3328"/>
                <a:gd name="T13" fmla="*/ 0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8" h="3323">
                  <a:moveTo>
                    <a:pt x="0" y="0"/>
                  </a:moveTo>
                  <a:lnTo>
                    <a:pt x="499" y="0"/>
                  </a:lnTo>
                  <a:lnTo>
                    <a:pt x="499" y="2827"/>
                  </a:lnTo>
                  <a:lnTo>
                    <a:pt x="3328" y="2827"/>
                  </a:lnTo>
                  <a:lnTo>
                    <a:pt x="3328" y="3323"/>
                  </a:lnTo>
                  <a:lnTo>
                    <a:pt x="0" y="33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7"/>
            <p:cNvSpPr>
              <a:spLocks/>
            </p:cNvSpPr>
            <p:nvPr/>
          </p:nvSpPr>
          <p:spPr bwMode="auto">
            <a:xfrm>
              <a:off x="7662863" y="1338263"/>
              <a:ext cx="50800" cy="152400"/>
            </a:xfrm>
            <a:custGeom>
              <a:avLst/>
              <a:gdLst>
                <a:gd name="T0" fmla="*/ 450 w 450"/>
                <a:gd name="T1" fmla="*/ 0 h 1341"/>
                <a:gd name="T2" fmla="*/ 450 w 450"/>
                <a:gd name="T3" fmla="*/ 1341 h 1341"/>
                <a:gd name="T4" fmla="*/ 0 w 450"/>
                <a:gd name="T5" fmla="*/ 1341 h 1341"/>
                <a:gd name="T6" fmla="*/ 0 w 450"/>
                <a:gd name="T7" fmla="*/ 434 h 1341"/>
                <a:gd name="T8" fmla="*/ 450 w 450"/>
                <a:gd name="T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41">
                  <a:moveTo>
                    <a:pt x="450" y="0"/>
                  </a:moveTo>
                  <a:lnTo>
                    <a:pt x="450" y="1341"/>
                  </a:lnTo>
                  <a:lnTo>
                    <a:pt x="0" y="1341"/>
                  </a:lnTo>
                  <a:lnTo>
                    <a:pt x="0" y="43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18"/>
            <p:cNvSpPr>
              <a:spLocks/>
            </p:cNvSpPr>
            <p:nvPr/>
          </p:nvSpPr>
          <p:spPr bwMode="auto">
            <a:xfrm>
              <a:off x="7743825" y="1331913"/>
              <a:ext cx="50800" cy="158750"/>
            </a:xfrm>
            <a:custGeom>
              <a:avLst/>
              <a:gdLst>
                <a:gd name="T0" fmla="*/ 0 w 449"/>
                <a:gd name="T1" fmla="*/ 0 h 1403"/>
                <a:gd name="T2" fmla="*/ 449 w 449"/>
                <a:gd name="T3" fmla="*/ 292 h 1403"/>
                <a:gd name="T4" fmla="*/ 449 w 449"/>
                <a:gd name="T5" fmla="*/ 1403 h 1403"/>
                <a:gd name="T6" fmla="*/ 0 w 449"/>
                <a:gd name="T7" fmla="*/ 1403 h 1403"/>
                <a:gd name="T8" fmla="*/ 0 w 449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3">
                  <a:moveTo>
                    <a:pt x="0" y="0"/>
                  </a:moveTo>
                  <a:lnTo>
                    <a:pt x="449" y="292"/>
                  </a:lnTo>
                  <a:lnTo>
                    <a:pt x="449" y="1403"/>
                  </a:lnTo>
                  <a:lnTo>
                    <a:pt x="0" y="14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19"/>
            <p:cNvSpPr>
              <a:spLocks/>
            </p:cNvSpPr>
            <p:nvPr/>
          </p:nvSpPr>
          <p:spPr bwMode="auto">
            <a:xfrm>
              <a:off x="7824788" y="1312863"/>
              <a:ext cx="50800" cy="177800"/>
            </a:xfrm>
            <a:custGeom>
              <a:avLst/>
              <a:gdLst>
                <a:gd name="T0" fmla="*/ 450 w 450"/>
                <a:gd name="T1" fmla="*/ 0 h 1571"/>
                <a:gd name="T2" fmla="*/ 450 w 450"/>
                <a:gd name="T3" fmla="*/ 1571 h 1571"/>
                <a:gd name="T4" fmla="*/ 0 w 450"/>
                <a:gd name="T5" fmla="*/ 1571 h 1571"/>
                <a:gd name="T6" fmla="*/ 0 w 450"/>
                <a:gd name="T7" fmla="*/ 390 h 1571"/>
                <a:gd name="T8" fmla="*/ 450 w 450"/>
                <a:gd name="T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571">
                  <a:moveTo>
                    <a:pt x="450" y="0"/>
                  </a:moveTo>
                  <a:lnTo>
                    <a:pt x="450" y="1571"/>
                  </a:lnTo>
                  <a:lnTo>
                    <a:pt x="0" y="1571"/>
                  </a:lnTo>
                  <a:lnTo>
                    <a:pt x="0" y="390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20"/>
            <p:cNvSpPr>
              <a:spLocks/>
            </p:cNvSpPr>
            <p:nvPr/>
          </p:nvSpPr>
          <p:spPr bwMode="auto">
            <a:xfrm>
              <a:off x="7904163" y="1271588"/>
              <a:ext cx="52388" cy="219075"/>
            </a:xfrm>
            <a:custGeom>
              <a:avLst/>
              <a:gdLst>
                <a:gd name="T0" fmla="*/ 156 w 451"/>
                <a:gd name="T1" fmla="*/ 0 h 1935"/>
                <a:gd name="T2" fmla="*/ 451 w 451"/>
                <a:gd name="T3" fmla="*/ 254 h 1935"/>
                <a:gd name="T4" fmla="*/ 451 w 451"/>
                <a:gd name="T5" fmla="*/ 1935 h 1935"/>
                <a:gd name="T6" fmla="*/ 0 w 451"/>
                <a:gd name="T7" fmla="*/ 1935 h 1935"/>
                <a:gd name="T8" fmla="*/ 0 w 451"/>
                <a:gd name="T9" fmla="*/ 134 h 1935"/>
                <a:gd name="T10" fmla="*/ 156 w 451"/>
                <a:gd name="T11" fmla="*/ 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935">
                  <a:moveTo>
                    <a:pt x="156" y="0"/>
                  </a:moveTo>
                  <a:lnTo>
                    <a:pt x="451" y="254"/>
                  </a:lnTo>
                  <a:lnTo>
                    <a:pt x="451" y="1935"/>
                  </a:lnTo>
                  <a:lnTo>
                    <a:pt x="0" y="1935"/>
                  </a:lnTo>
                  <a:lnTo>
                    <a:pt x="0" y="13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21"/>
            <p:cNvSpPr>
              <a:spLocks/>
            </p:cNvSpPr>
            <p:nvPr/>
          </p:nvSpPr>
          <p:spPr bwMode="auto">
            <a:xfrm>
              <a:off x="7653338" y="1195388"/>
              <a:ext cx="279400" cy="138112"/>
            </a:xfrm>
            <a:custGeom>
              <a:avLst/>
              <a:gdLst>
                <a:gd name="T0" fmla="*/ 2373 w 2461"/>
                <a:gd name="T1" fmla="*/ 0 h 1218"/>
                <a:gd name="T2" fmla="*/ 2412 w 2461"/>
                <a:gd name="T3" fmla="*/ 9 h 1218"/>
                <a:gd name="T4" fmla="*/ 2442 w 2461"/>
                <a:gd name="T5" fmla="*/ 34 h 1218"/>
                <a:gd name="T6" fmla="*/ 2459 w 2461"/>
                <a:gd name="T7" fmla="*/ 69 h 1218"/>
                <a:gd name="T8" fmla="*/ 2461 w 2461"/>
                <a:gd name="T9" fmla="*/ 448 h 1218"/>
                <a:gd name="T10" fmla="*/ 2450 w 2461"/>
                <a:gd name="T11" fmla="*/ 491 h 1218"/>
                <a:gd name="T12" fmla="*/ 2420 w 2461"/>
                <a:gd name="T13" fmla="*/ 522 h 1218"/>
                <a:gd name="T14" fmla="*/ 2378 w 2461"/>
                <a:gd name="T15" fmla="*/ 536 h 1218"/>
                <a:gd name="T16" fmla="*/ 2335 w 2461"/>
                <a:gd name="T17" fmla="*/ 528 h 1218"/>
                <a:gd name="T18" fmla="*/ 2305 w 2461"/>
                <a:gd name="T19" fmla="*/ 502 h 1218"/>
                <a:gd name="T20" fmla="*/ 2287 w 2461"/>
                <a:gd name="T21" fmla="*/ 465 h 1218"/>
                <a:gd name="T22" fmla="*/ 2285 w 2461"/>
                <a:gd name="T23" fmla="*/ 294 h 1218"/>
                <a:gd name="T24" fmla="*/ 1393 w 2461"/>
                <a:gd name="T25" fmla="*/ 1069 h 1218"/>
                <a:gd name="T26" fmla="*/ 1356 w 2461"/>
                <a:gd name="T27" fmla="*/ 1080 h 1218"/>
                <a:gd name="T28" fmla="*/ 1318 w 2461"/>
                <a:gd name="T29" fmla="*/ 1075 h 1218"/>
                <a:gd name="T30" fmla="*/ 688 w 2461"/>
                <a:gd name="T31" fmla="*/ 670 h 1218"/>
                <a:gd name="T32" fmla="*/ 132 w 2461"/>
                <a:gd name="T33" fmla="*/ 1205 h 1218"/>
                <a:gd name="T34" fmla="*/ 95 w 2461"/>
                <a:gd name="T35" fmla="*/ 1218 h 1218"/>
                <a:gd name="T36" fmla="*/ 56 w 2461"/>
                <a:gd name="T37" fmla="*/ 1212 h 1218"/>
                <a:gd name="T38" fmla="*/ 23 w 2461"/>
                <a:gd name="T39" fmla="*/ 1190 h 1218"/>
                <a:gd name="T40" fmla="*/ 3 w 2461"/>
                <a:gd name="T41" fmla="*/ 1155 h 1218"/>
                <a:gd name="T42" fmla="*/ 0 w 2461"/>
                <a:gd name="T43" fmla="*/ 1118 h 1218"/>
                <a:gd name="T44" fmla="*/ 13 w 2461"/>
                <a:gd name="T45" fmla="*/ 1082 h 1218"/>
                <a:gd name="T46" fmla="*/ 617 w 2461"/>
                <a:gd name="T47" fmla="*/ 493 h 1218"/>
                <a:gd name="T48" fmla="*/ 649 w 2461"/>
                <a:gd name="T49" fmla="*/ 472 h 1218"/>
                <a:gd name="T50" fmla="*/ 688 w 2461"/>
                <a:gd name="T51" fmla="*/ 469 h 1218"/>
                <a:gd name="T52" fmla="*/ 726 w 2461"/>
                <a:gd name="T53" fmla="*/ 482 h 1218"/>
                <a:gd name="T54" fmla="*/ 2148 w 2461"/>
                <a:gd name="T55" fmla="*/ 176 h 1218"/>
                <a:gd name="T56" fmla="*/ 1992 w 2461"/>
                <a:gd name="T57" fmla="*/ 174 h 1218"/>
                <a:gd name="T58" fmla="*/ 1954 w 2461"/>
                <a:gd name="T59" fmla="*/ 152 h 1218"/>
                <a:gd name="T60" fmla="*/ 1930 w 2461"/>
                <a:gd name="T61" fmla="*/ 116 h 1218"/>
                <a:gd name="T62" fmla="*/ 1927 w 2461"/>
                <a:gd name="T63" fmla="*/ 71 h 1218"/>
                <a:gd name="T64" fmla="*/ 1946 w 2461"/>
                <a:gd name="T65" fmla="*/ 34 h 1218"/>
                <a:gd name="T66" fmla="*/ 1976 w 2461"/>
                <a:gd name="T67" fmla="*/ 9 h 1218"/>
                <a:gd name="T68" fmla="*/ 2017 w 2461"/>
                <a:gd name="T69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1" h="1218">
                  <a:moveTo>
                    <a:pt x="2017" y="0"/>
                  </a:moveTo>
                  <a:lnTo>
                    <a:pt x="2373" y="0"/>
                  </a:lnTo>
                  <a:lnTo>
                    <a:pt x="2394" y="2"/>
                  </a:lnTo>
                  <a:lnTo>
                    <a:pt x="2412" y="9"/>
                  </a:lnTo>
                  <a:lnTo>
                    <a:pt x="2428" y="19"/>
                  </a:lnTo>
                  <a:lnTo>
                    <a:pt x="2442" y="34"/>
                  </a:lnTo>
                  <a:lnTo>
                    <a:pt x="2452" y="50"/>
                  </a:lnTo>
                  <a:lnTo>
                    <a:pt x="2459" y="69"/>
                  </a:lnTo>
                  <a:lnTo>
                    <a:pt x="2461" y="89"/>
                  </a:lnTo>
                  <a:lnTo>
                    <a:pt x="2461" y="448"/>
                  </a:lnTo>
                  <a:lnTo>
                    <a:pt x="2458" y="470"/>
                  </a:lnTo>
                  <a:lnTo>
                    <a:pt x="2450" y="491"/>
                  </a:lnTo>
                  <a:lnTo>
                    <a:pt x="2438" y="508"/>
                  </a:lnTo>
                  <a:lnTo>
                    <a:pt x="2420" y="522"/>
                  </a:lnTo>
                  <a:lnTo>
                    <a:pt x="2401" y="532"/>
                  </a:lnTo>
                  <a:lnTo>
                    <a:pt x="2378" y="536"/>
                  </a:lnTo>
                  <a:lnTo>
                    <a:pt x="2355" y="535"/>
                  </a:lnTo>
                  <a:lnTo>
                    <a:pt x="2335" y="528"/>
                  </a:lnTo>
                  <a:lnTo>
                    <a:pt x="2319" y="516"/>
                  </a:lnTo>
                  <a:lnTo>
                    <a:pt x="2305" y="502"/>
                  </a:lnTo>
                  <a:lnTo>
                    <a:pt x="2294" y="485"/>
                  </a:lnTo>
                  <a:lnTo>
                    <a:pt x="2287" y="465"/>
                  </a:lnTo>
                  <a:lnTo>
                    <a:pt x="2285" y="445"/>
                  </a:lnTo>
                  <a:lnTo>
                    <a:pt x="2285" y="294"/>
                  </a:lnTo>
                  <a:lnTo>
                    <a:pt x="1409" y="1057"/>
                  </a:lnTo>
                  <a:lnTo>
                    <a:pt x="1393" y="1069"/>
                  </a:lnTo>
                  <a:lnTo>
                    <a:pt x="1376" y="1077"/>
                  </a:lnTo>
                  <a:lnTo>
                    <a:pt x="1356" y="1080"/>
                  </a:lnTo>
                  <a:lnTo>
                    <a:pt x="1338" y="1080"/>
                  </a:lnTo>
                  <a:lnTo>
                    <a:pt x="1318" y="1075"/>
                  </a:lnTo>
                  <a:lnTo>
                    <a:pt x="1302" y="1066"/>
                  </a:lnTo>
                  <a:lnTo>
                    <a:pt x="688" y="670"/>
                  </a:lnTo>
                  <a:lnTo>
                    <a:pt x="148" y="1193"/>
                  </a:lnTo>
                  <a:lnTo>
                    <a:pt x="132" y="1205"/>
                  </a:lnTo>
                  <a:lnTo>
                    <a:pt x="114" y="1214"/>
                  </a:lnTo>
                  <a:lnTo>
                    <a:pt x="95" y="1218"/>
                  </a:lnTo>
                  <a:lnTo>
                    <a:pt x="75" y="1217"/>
                  </a:lnTo>
                  <a:lnTo>
                    <a:pt x="56" y="1212"/>
                  </a:lnTo>
                  <a:lnTo>
                    <a:pt x="39" y="1203"/>
                  </a:lnTo>
                  <a:lnTo>
                    <a:pt x="23" y="1190"/>
                  </a:lnTo>
                  <a:lnTo>
                    <a:pt x="11" y="1174"/>
                  </a:lnTo>
                  <a:lnTo>
                    <a:pt x="3" y="1155"/>
                  </a:lnTo>
                  <a:lnTo>
                    <a:pt x="0" y="1137"/>
                  </a:lnTo>
                  <a:lnTo>
                    <a:pt x="0" y="1118"/>
                  </a:lnTo>
                  <a:lnTo>
                    <a:pt x="5" y="1099"/>
                  </a:lnTo>
                  <a:lnTo>
                    <a:pt x="13" y="1082"/>
                  </a:lnTo>
                  <a:lnTo>
                    <a:pt x="25" y="1066"/>
                  </a:lnTo>
                  <a:lnTo>
                    <a:pt x="617" y="493"/>
                  </a:lnTo>
                  <a:lnTo>
                    <a:pt x="632" y="481"/>
                  </a:lnTo>
                  <a:lnTo>
                    <a:pt x="649" y="472"/>
                  </a:lnTo>
                  <a:lnTo>
                    <a:pt x="669" y="468"/>
                  </a:lnTo>
                  <a:lnTo>
                    <a:pt x="688" y="469"/>
                  </a:lnTo>
                  <a:lnTo>
                    <a:pt x="708" y="473"/>
                  </a:lnTo>
                  <a:lnTo>
                    <a:pt x="726" y="482"/>
                  </a:lnTo>
                  <a:lnTo>
                    <a:pt x="1342" y="881"/>
                  </a:lnTo>
                  <a:lnTo>
                    <a:pt x="2148" y="176"/>
                  </a:lnTo>
                  <a:lnTo>
                    <a:pt x="2014" y="176"/>
                  </a:lnTo>
                  <a:lnTo>
                    <a:pt x="1992" y="174"/>
                  </a:lnTo>
                  <a:lnTo>
                    <a:pt x="1971" y="165"/>
                  </a:lnTo>
                  <a:lnTo>
                    <a:pt x="1954" y="152"/>
                  </a:lnTo>
                  <a:lnTo>
                    <a:pt x="1939" y="135"/>
                  </a:lnTo>
                  <a:lnTo>
                    <a:pt x="1930" y="116"/>
                  </a:lnTo>
                  <a:lnTo>
                    <a:pt x="1926" y="94"/>
                  </a:lnTo>
                  <a:lnTo>
                    <a:pt x="1927" y="71"/>
                  </a:lnTo>
                  <a:lnTo>
                    <a:pt x="1934" y="51"/>
                  </a:lnTo>
                  <a:lnTo>
                    <a:pt x="1946" y="34"/>
                  </a:lnTo>
                  <a:lnTo>
                    <a:pt x="1960" y="19"/>
                  </a:lnTo>
                  <a:lnTo>
                    <a:pt x="1976" y="9"/>
                  </a:lnTo>
                  <a:lnTo>
                    <a:pt x="1996" y="2"/>
                  </a:lnTo>
                  <a:lnTo>
                    <a:pt x="20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66915" y="321249"/>
            <a:ext cx="11689938" cy="500018"/>
            <a:chOff x="266915" y="321249"/>
            <a:chExt cx="11689938" cy="5000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6915" y="321249"/>
              <a:ext cx="11689938" cy="500018"/>
              <a:chOff x="266915" y="321249"/>
              <a:chExt cx="11689938" cy="500018"/>
            </a:xfrm>
          </p:grpSpPr>
          <p:sp>
            <p:nvSpPr>
              <p:cNvPr id="178" name="Rectangle 6"/>
              <p:cNvSpPr>
                <a:spLocks noChangeArrowheads="1"/>
              </p:cNvSpPr>
              <p:nvPr/>
            </p:nvSpPr>
            <p:spPr bwMode="auto">
              <a:xfrm>
                <a:off x="266915" y="321249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ҚОНУНЧИЛИК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ЙЎНАЛИШИ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Группа 1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1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686873" y="321249"/>
              <a:ext cx="132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2025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16848"/>
              </p:ext>
            </p:extLst>
          </p:nvPr>
        </p:nvGraphicFramePr>
        <p:xfrm>
          <a:off x="245537" y="1100666"/>
          <a:ext cx="11797971" cy="55423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11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4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43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82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310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6310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5288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894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Ҳудуд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ОАВ орқали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/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Оғзаки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Ёзма ва кўргазмали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Жами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ТВда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Радиода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Газета ва журнал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Веб-сайт ва ижтимоий тармоқ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2024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Зарафшон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Ғозғон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Кармана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Навбаҳор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Қизилтепа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Конимех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Нурота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Томди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Учқудуқ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Хатирчи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Жами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6838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5535" y="304314"/>
            <a:ext cx="11689938" cy="62261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</a:t>
            </a:r>
            <a:r>
              <a:rPr lang="uz-Cyrl-UZ" b="1" dirty="0" smtClean="0">
                <a:solidFill>
                  <a:schemeClr val="bg1"/>
                </a:solidFill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 err="1" smtClean="0">
                <a:solidFill>
                  <a:schemeClr val="bg1"/>
                </a:solidFill>
              </a:rPr>
              <a:t>йил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давомида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амалга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оширилган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ҳуқуқий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тарғибот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тадбирлари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тўғрисида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МАЪЛУМОТ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7984065" cy="2398393"/>
          </a:xfrm>
          <a:prstGeom prst="foldedCorner">
            <a:avLst>
              <a:gd name="adj" fmla="val 2009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798406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755991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ДАВЛАТ ОРГАНЛАРИ ФАОЛИЯТИНИ ЎРГАНИШ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65912" y="4726503"/>
            <a:ext cx="7863688" cy="1442220"/>
          </a:xfrm>
          <a:prstGeom prst="foldedCorner">
            <a:avLst>
              <a:gd name="adj" fmla="val 344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537" y="1846348"/>
            <a:ext cx="2459828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1 132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ўрганиш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65773" y="1828384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53 857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қонун бузилиши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9085" y="1846348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2 611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таъсир чораси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65772" y="2697065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552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хужжат бекор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02107" y="2715029"/>
            <a:ext cx="2459828" cy="586971"/>
          </a:xfrm>
          <a:prstGeom prst="roundRect">
            <a:avLst>
              <a:gd name="adj" fmla="val 274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27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457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r>
              <a:rPr lang="uz-Cyrl-UZ" sz="1600" b="1" dirty="0" smtClean="0">
                <a:solidFill>
                  <a:srgbClr val="FF0000"/>
                </a:solidFill>
              </a:rPr>
              <a:t>00</a:t>
            </a:r>
            <a:r>
              <a:rPr lang="en-US" sz="1600" b="1" dirty="0" smtClean="0">
                <a:solidFill>
                  <a:srgbClr val="FF0000"/>
                </a:solidFill>
              </a:rPr>
              <a:t> 000</a:t>
            </a:r>
            <a:endParaRPr lang="uz-Cyrl-UZ" sz="1600" b="1" dirty="0">
              <a:solidFill>
                <a:srgbClr val="FF0000"/>
              </a:solidFill>
            </a:endParaRPr>
          </a:p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сўм </a:t>
            </a:r>
            <a:r>
              <a:rPr lang="uz-Cyrl-UZ" sz="12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chemeClr val="tx1"/>
                </a:solidFill>
              </a:rPr>
              <a:t>ундирилди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58132" y="2715029"/>
            <a:ext cx="2459828" cy="586971"/>
          </a:xfrm>
          <a:prstGeom prst="roundRect">
            <a:avLst>
              <a:gd name="adj" fmla="val 29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420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жавобгарликка тортилган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52599" y="5036816"/>
            <a:ext cx="2362839" cy="822123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2 517 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шикоят кўриб чиқилди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58776" y="5049945"/>
            <a:ext cx="2127612" cy="808994"/>
          </a:xfrm>
          <a:prstGeom prst="roundRect">
            <a:avLst>
              <a:gd name="adj" fmla="val 265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en-US" sz="2000" b="1" dirty="0">
                <a:solidFill>
                  <a:srgbClr val="FF0000"/>
                </a:solidFill>
              </a:rPr>
              <a:t>6</a:t>
            </a:r>
            <a:r>
              <a:rPr lang="uz-Cyrl-UZ" sz="2000" b="1" dirty="0" smtClean="0">
                <a:solidFill>
                  <a:srgbClr val="FF0000"/>
                </a:solidFill>
              </a:rPr>
              <a:t> фоиз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br>
              <a:rPr lang="uz-Cyrl-UZ" sz="1600" b="1" dirty="0" smtClean="0">
                <a:solidFill>
                  <a:srgbClr val="FF0000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қаноатлантирилди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ҲУҚУҚНИ ҚЎЛЛАШ ВА ИНСОН ҲУҚУҚЛАРИНИ ҲИМОЯ ҚИЛИШ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2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384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2025 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йил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245535" y="4119252"/>
            <a:ext cx="7995856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467604" y="4262189"/>
            <a:ext cx="75813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БИЛАН ИШЛАШ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11" y="2771670"/>
            <a:ext cx="402389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447" y1="45935" x2="62447" y2="45935"/>
                        <a14:foregroundMark x1="80169" y1="57724" x2="80169" y2="57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07" y="1878690"/>
            <a:ext cx="41619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233" y1="48837" x2="35233" y2="48837"/>
                        <a14:foregroundMark x1="47150" y1="23837" x2="47150" y2="23837"/>
                        <a14:foregroundMark x1="64249" y1="43605" x2="64249" y2="43605"/>
                        <a14:foregroundMark x1="76166" y1="62209" x2="76166" y2="6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7" y="1888685"/>
            <a:ext cx="48474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7" y="2781317"/>
            <a:ext cx="46623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2934" y1="26667" x2="32934" y2="26667"/>
                        <a14:foregroundMark x1="42515" y1="24848" x2="42515" y2="24848"/>
                        <a14:foregroundMark x1="35928" y1="37576" x2="35928" y2="37576"/>
                        <a14:foregroundMark x1="35329" y1="49091" x2="35329" y2="49091"/>
                        <a14:foregroundMark x1="35329" y1="60606" x2="35329" y2="60606"/>
                        <a14:foregroundMark x1="35928" y1="71515" x2="35928" y2="71515"/>
                        <a14:foregroundMark x1="65269" y1="67879" x2="65269" y2="67879"/>
                        <a14:foregroundMark x1="73653" y1="68485" x2="73653" y2="68485"/>
                        <a14:foregroundMark x1="74251" y1="42424" x2="74251" y2="4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99" y="1927353"/>
            <a:ext cx="4372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7506">
            <a:off x="733523" y="4892068"/>
            <a:ext cx="981212" cy="99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416896" y="5117685"/>
            <a:ext cx="577298" cy="741254"/>
            <a:chOff x="6271178" y="5117686"/>
            <a:chExt cx="577298" cy="741254"/>
          </a:xfrm>
        </p:grpSpPr>
        <p:sp>
          <p:nvSpPr>
            <p:cNvPr id="72" name="Chevron 83"/>
            <p:cNvSpPr/>
            <p:nvPr/>
          </p:nvSpPr>
          <p:spPr>
            <a:xfrm>
              <a:off x="6271178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Chevron 83"/>
            <p:cNvSpPr/>
            <p:nvPr/>
          </p:nvSpPr>
          <p:spPr>
            <a:xfrm>
              <a:off x="643786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Chevron 83"/>
            <p:cNvSpPr/>
            <p:nvPr/>
          </p:nvSpPr>
          <p:spPr>
            <a:xfrm>
              <a:off x="660931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8449733" y="1530139"/>
            <a:ext cx="3485740" cy="4638584"/>
          </a:xfrm>
          <a:prstGeom prst="foldedCorner">
            <a:avLst>
              <a:gd name="adj" fmla="val 1474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8449733" y="941893"/>
            <a:ext cx="3485740" cy="94679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81202" y="206881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200" b="1" dirty="0" smtClean="0">
                <a:solidFill>
                  <a:schemeClr val="tx1"/>
                </a:solidFill>
              </a:rPr>
              <a:t>“ijro.gov.uz” </a:t>
            </a:r>
            <a:r>
              <a:rPr lang="uz-Cyrl-UZ" sz="1200" b="1" dirty="0" smtClean="0">
                <a:solidFill>
                  <a:schemeClr val="tx1"/>
                </a:solidFill>
              </a:rPr>
              <a:t>тизимида</a:t>
            </a:r>
            <a:endParaRPr lang="en-US" sz="1200" b="1" dirty="0">
              <a:solidFill>
                <a:schemeClr val="tx1"/>
              </a:solidFill>
            </a:endParaRPr>
          </a:p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14 980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581203" y="2782128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13 034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br>
              <a:rPr lang="uz-Cyrl-UZ" sz="1200" b="1" dirty="0" smtClean="0">
                <a:solidFill>
                  <a:schemeClr val="tx1"/>
                </a:solidFill>
              </a:rPr>
            </a:br>
            <a:r>
              <a:rPr lang="uz-Cyrl-UZ" sz="1200" b="1" dirty="0" smtClean="0">
                <a:solidFill>
                  <a:schemeClr val="tx1"/>
                </a:solidFill>
              </a:rPr>
              <a:t>бажарилиши таъминланди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81203" y="353228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2000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дан </a:t>
            </a:r>
            <a:r>
              <a:rPr lang="uz-Cyrl-UZ" sz="1200" b="1" dirty="0" smtClean="0">
                <a:solidFill>
                  <a:schemeClr val="tx1"/>
                </a:solidFill>
              </a:rPr>
              <a:t>ортиқ топшириқ мониторинг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3" name="Picture 3" descr="C:\Users\Rustambek\Desktop\pngwing.co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35" y="4334939"/>
            <a:ext cx="1737650" cy="1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132" y1="74194" x2="68132" y2="7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8" y="2836810"/>
            <a:ext cx="467336" cy="4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795" l="1429" r="98571">
                        <a14:foregroundMark x1="30000" y1="44578" x2="30000" y2="44578"/>
                        <a14:foregroundMark x1="25714" y1="51807" x2="25714" y2="51807"/>
                        <a14:foregroundMark x1="28571" y1="60241" x2="28571" y2="60241"/>
                        <a14:foregroundMark x1="30000" y1="72289" x2="30000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7" y="3591371"/>
            <a:ext cx="430735" cy="5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67" y="2111503"/>
            <a:ext cx="484436" cy="5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Placeholder 3"/>
          <p:cNvSpPr txBox="1">
            <a:spLocks/>
          </p:cNvSpPr>
          <p:nvPr/>
        </p:nvSpPr>
        <p:spPr>
          <a:xfrm>
            <a:off x="8685748" y="1015807"/>
            <a:ext cx="3162465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ЎЗБЕКИСТОН РЕСПУБЛИКАСИ ПРЕЗИДЕНТИ ТОПШИРИҚЛАРИ ИЖРОСИНИ НАЗОРАТ ҚИЛИШ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45" name="Group 414"/>
          <p:cNvGrpSpPr>
            <a:grpSpLocks noChangeAspect="1"/>
          </p:cNvGrpSpPr>
          <p:nvPr/>
        </p:nvGrpSpPr>
        <p:grpSpPr bwMode="auto">
          <a:xfrm>
            <a:off x="5728499" y="2790012"/>
            <a:ext cx="378938" cy="406894"/>
            <a:chOff x="7680" y="4422"/>
            <a:chExt cx="2711" cy="2911"/>
          </a:xfrm>
          <a:solidFill>
            <a:schemeClr val="bg1"/>
          </a:solidFill>
        </p:grpSpPr>
        <p:sp>
          <p:nvSpPr>
            <p:cNvPr id="46" name="Freeform 416"/>
            <p:cNvSpPr>
              <a:spLocks/>
            </p:cNvSpPr>
            <p:nvPr/>
          </p:nvSpPr>
          <p:spPr bwMode="auto">
            <a:xfrm>
              <a:off x="8029" y="4422"/>
              <a:ext cx="479" cy="479"/>
            </a:xfrm>
            <a:custGeom>
              <a:avLst/>
              <a:gdLst>
                <a:gd name="T0" fmla="*/ 480 w 958"/>
                <a:gd name="T1" fmla="*/ 0 h 958"/>
                <a:gd name="T2" fmla="*/ 551 w 958"/>
                <a:gd name="T3" fmla="*/ 5 h 958"/>
                <a:gd name="T4" fmla="*/ 618 w 958"/>
                <a:gd name="T5" fmla="*/ 19 h 958"/>
                <a:gd name="T6" fmla="*/ 682 w 958"/>
                <a:gd name="T7" fmla="*/ 44 h 958"/>
                <a:gd name="T8" fmla="*/ 740 w 958"/>
                <a:gd name="T9" fmla="*/ 76 h 958"/>
                <a:gd name="T10" fmla="*/ 794 w 958"/>
                <a:gd name="T11" fmla="*/ 116 h 958"/>
                <a:gd name="T12" fmla="*/ 841 w 958"/>
                <a:gd name="T13" fmla="*/ 164 h 958"/>
                <a:gd name="T14" fmla="*/ 882 w 958"/>
                <a:gd name="T15" fmla="*/ 217 h 958"/>
                <a:gd name="T16" fmla="*/ 914 w 958"/>
                <a:gd name="T17" fmla="*/ 276 h 958"/>
                <a:gd name="T18" fmla="*/ 939 w 958"/>
                <a:gd name="T19" fmla="*/ 340 h 958"/>
                <a:gd name="T20" fmla="*/ 953 w 958"/>
                <a:gd name="T21" fmla="*/ 407 h 958"/>
                <a:gd name="T22" fmla="*/ 958 w 958"/>
                <a:gd name="T23" fmla="*/ 478 h 958"/>
                <a:gd name="T24" fmla="*/ 953 w 958"/>
                <a:gd name="T25" fmla="*/ 549 h 958"/>
                <a:gd name="T26" fmla="*/ 939 w 958"/>
                <a:gd name="T27" fmla="*/ 618 h 958"/>
                <a:gd name="T28" fmla="*/ 914 w 958"/>
                <a:gd name="T29" fmla="*/ 681 h 958"/>
                <a:gd name="T30" fmla="*/ 882 w 958"/>
                <a:gd name="T31" fmla="*/ 740 h 958"/>
                <a:gd name="T32" fmla="*/ 841 w 958"/>
                <a:gd name="T33" fmla="*/ 793 h 958"/>
                <a:gd name="T34" fmla="*/ 794 w 958"/>
                <a:gd name="T35" fmla="*/ 841 h 958"/>
                <a:gd name="T36" fmla="*/ 740 w 958"/>
                <a:gd name="T37" fmla="*/ 880 h 958"/>
                <a:gd name="T38" fmla="*/ 682 w 958"/>
                <a:gd name="T39" fmla="*/ 913 h 958"/>
                <a:gd name="T40" fmla="*/ 618 w 958"/>
                <a:gd name="T41" fmla="*/ 938 h 958"/>
                <a:gd name="T42" fmla="*/ 551 w 958"/>
                <a:gd name="T43" fmla="*/ 952 h 958"/>
                <a:gd name="T44" fmla="*/ 480 w 958"/>
                <a:gd name="T45" fmla="*/ 958 h 958"/>
                <a:gd name="T46" fmla="*/ 409 w 958"/>
                <a:gd name="T47" fmla="*/ 952 h 958"/>
                <a:gd name="T48" fmla="*/ 340 w 958"/>
                <a:gd name="T49" fmla="*/ 938 h 958"/>
                <a:gd name="T50" fmla="*/ 277 w 958"/>
                <a:gd name="T51" fmla="*/ 913 h 958"/>
                <a:gd name="T52" fmla="*/ 218 w 958"/>
                <a:gd name="T53" fmla="*/ 880 h 958"/>
                <a:gd name="T54" fmla="*/ 165 w 958"/>
                <a:gd name="T55" fmla="*/ 841 h 958"/>
                <a:gd name="T56" fmla="*/ 117 w 958"/>
                <a:gd name="T57" fmla="*/ 793 h 958"/>
                <a:gd name="T58" fmla="*/ 78 w 958"/>
                <a:gd name="T59" fmla="*/ 740 h 958"/>
                <a:gd name="T60" fmla="*/ 45 w 958"/>
                <a:gd name="T61" fmla="*/ 681 h 958"/>
                <a:gd name="T62" fmla="*/ 20 w 958"/>
                <a:gd name="T63" fmla="*/ 618 h 958"/>
                <a:gd name="T64" fmla="*/ 6 w 958"/>
                <a:gd name="T65" fmla="*/ 549 h 958"/>
                <a:gd name="T66" fmla="*/ 0 w 958"/>
                <a:gd name="T67" fmla="*/ 478 h 958"/>
                <a:gd name="T68" fmla="*/ 6 w 958"/>
                <a:gd name="T69" fmla="*/ 407 h 958"/>
                <a:gd name="T70" fmla="*/ 20 w 958"/>
                <a:gd name="T71" fmla="*/ 340 h 958"/>
                <a:gd name="T72" fmla="*/ 45 w 958"/>
                <a:gd name="T73" fmla="*/ 276 h 958"/>
                <a:gd name="T74" fmla="*/ 78 w 958"/>
                <a:gd name="T75" fmla="*/ 217 h 958"/>
                <a:gd name="T76" fmla="*/ 117 w 958"/>
                <a:gd name="T77" fmla="*/ 164 h 958"/>
                <a:gd name="T78" fmla="*/ 165 w 958"/>
                <a:gd name="T79" fmla="*/ 116 h 958"/>
                <a:gd name="T80" fmla="*/ 218 w 958"/>
                <a:gd name="T81" fmla="*/ 76 h 958"/>
                <a:gd name="T82" fmla="*/ 277 w 958"/>
                <a:gd name="T83" fmla="*/ 44 h 958"/>
                <a:gd name="T84" fmla="*/ 340 w 958"/>
                <a:gd name="T85" fmla="*/ 19 h 958"/>
                <a:gd name="T86" fmla="*/ 409 w 958"/>
                <a:gd name="T87" fmla="*/ 5 h 958"/>
                <a:gd name="T88" fmla="*/ 480 w 958"/>
                <a:gd name="T89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8" h="958">
                  <a:moveTo>
                    <a:pt x="480" y="0"/>
                  </a:moveTo>
                  <a:lnTo>
                    <a:pt x="551" y="5"/>
                  </a:lnTo>
                  <a:lnTo>
                    <a:pt x="618" y="19"/>
                  </a:lnTo>
                  <a:lnTo>
                    <a:pt x="682" y="44"/>
                  </a:lnTo>
                  <a:lnTo>
                    <a:pt x="740" y="76"/>
                  </a:lnTo>
                  <a:lnTo>
                    <a:pt x="794" y="116"/>
                  </a:lnTo>
                  <a:lnTo>
                    <a:pt x="841" y="164"/>
                  </a:lnTo>
                  <a:lnTo>
                    <a:pt x="882" y="217"/>
                  </a:lnTo>
                  <a:lnTo>
                    <a:pt x="914" y="276"/>
                  </a:lnTo>
                  <a:lnTo>
                    <a:pt x="939" y="340"/>
                  </a:lnTo>
                  <a:lnTo>
                    <a:pt x="953" y="407"/>
                  </a:lnTo>
                  <a:lnTo>
                    <a:pt x="958" y="478"/>
                  </a:lnTo>
                  <a:lnTo>
                    <a:pt x="953" y="549"/>
                  </a:lnTo>
                  <a:lnTo>
                    <a:pt x="939" y="618"/>
                  </a:lnTo>
                  <a:lnTo>
                    <a:pt x="914" y="681"/>
                  </a:lnTo>
                  <a:lnTo>
                    <a:pt x="882" y="740"/>
                  </a:lnTo>
                  <a:lnTo>
                    <a:pt x="841" y="793"/>
                  </a:lnTo>
                  <a:lnTo>
                    <a:pt x="794" y="841"/>
                  </a:lnTo>
                  <a:lnTo>
                    <a:pt x="740" y="880"/>
                  </a:lnTo>
                  <a:lnTo>
                    <a:pt x="682" y="913"/>
                  </a:lnTo>
                  <a:lnTo>
                    <a:pt x="618" y="938"/>
                  </a:lnTo>
                  <a:lnTo>
                    <a:pt x="551" y="952"/>
                  </a:lnTo>
                  <a:lnTo>
                    <a:pt x="480" y="958"/>
                  </a:lnTo>
                  <a:lnTo>
                    <a:pt x="409" y="952"/>
                  </a:lnTo>
                  <a:lnTo>
                    <a:pt x="340" y="938"/>
                  </a:lnTo>
                  <a:lnTo>
                    <a:pt x="277" y="913"/>
                  </a:lnTo>
                  <a:lnTo>
                    <a:pt x="218" y="880"/>
                  </a:lnTo>
                  <a:lnTo>
                    <a:pt x="165" y="841"/>
                  </a:lnTo>
                  <a:lnTo>
                    <a:pt x="117" y="793"/>
                  </a:lnTo>
                  <a:lnTo>
                    <a:pt x="78" y="740"/>
                  </a:lnTo>
                  <a:lnTo>
                    <a:pt x="45" y="681"/>
                  </a:lnTo>
                  <a:lnTo>
                    <a:pt x="20" y="618"/>
                  </a:lnTo>
                  <a:lnTo>
                    <a:pt x="6" y="549"/>
                  </a:lnTo>
                  <a:lnTo>
                    <a:pt x="0" y="478"/>
                  </a:lnTo>
                  <a:lnTo>
                    <a:pt x="6" y="407"/>
                  </a:lnTo>
                  <a:lnTo>
                    <a:pt x="20" y="340"/>
                  </a:lnTo>
                  <a:lnTo>
                    <a:pt x="45" y="276"/>
                  </a:lnTo>
                  <a:lnTo>
                    <a:pt x="78" y="217"/>
                  </a:lnTo>
                  <a:lnTo>
                    <a:pt x="117" y="164"/>
                  </a:lnTo>
                  <a:lnTo>
                    <a:pt x="165" y="116"/>
                  </a:lnTo>
                  <a:lnTo>
                    <a:pt x="218" y="76"/>
                  </a:lnTo>
                  <a:lnTo>
                    <a:pt x="277" y="44"/>
                  </a:lnTo>
                  <a:lnTo>
                    <a:pt x="340" y="19"/>
                  </a:lnTo>
                  <a:lnTo>
                    <a:pt x="409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7680" y="4977"/>
              <a:ext cx="1584" cy="2356"/>
            </a:xfrm>
            <a:custGeom>
              <a:avLst/>
              <a:gdLst>
                <a:gd name="T0" fmla="*/ 804 w 3169"/>
                <a:gd name="T1" fmla="*/ 44 h 4712"/>
                <a:gd name="T2" fmla="*/ 867 w 3169"/>
                <a:gd name="T3" fmla="*/ 216 h 4712"/>
                <a:gd name="T4" fmla="*/ 951 w 3169"/>
                <a:gd name="T5" fmla="*/ 441 h 4712"/>
                <a:gd name="T6" fmla="*/ 1029 w 3169"/>
                <a:gd name="T7" fmla="*/ 648 h 4712"/>
                <a:gd name="T8" fmla="*/ 1075 w 3169"/>
                <a:gd name="T9" fmla="*/ 768 h 4712"/>
                <a:gd name="T10" fmla="*/ 1023 w 3169"/>
                <a:gd name="T11" fmla="*/ 377 h 4712"/>
                <a:gd name="T12" fmla="*/ 1036 w 3169"/>
                <a:gd name="T13" fmla="*/ 21 h 4712"/>
                <a:gd name="T14" fmla="*/ 1292 w 3169"/>
                <a:gd name="T15" fmla="*/ 0 h 4712"/>
                <a:gd name="T16" fmla="*/ 1328 w 3169"/>
                <a:gd name="T17" fmla="*/ 37 h 4712"/>
                <a:gd name="T18" fmla="*/ 1342 w 3169"/>
                <a:gd name="T19" fmla="*/ 398 h 4712"/>
                <a:gd name="T20" fmla="*/ 1285 w 3169"/>
                <a:gd name="T21" fmla="*/ 744 h 4712"/>
                <a:gd name="T22" fmla="*/ 1354 w 3169"/>
                <a:gd name="T23" fmla="*/ 563 h 4712"/>
                <a:gd name="T24" fmla="*/ 1446 w 3169"/>
                <a:gd name="T25" fmla="*/ 324 h 4712"/>
                <a:gd name="T26" fmla="*/ 1531 w 3169"/>
                <a:gd name="T27" fmla="*/ 103 h 4712"/>
                <a:gd name="T28" fmla="*/ 1799 w 3169"/>
                <a:gd name="T29" fmla="*/ 0 h 4712"/>
                <a:gd name="T30" fmla="*/ 2073 w 3169"/>
                <a:gd name="T31" fmla="*/ 74 h 4712"/>
                <a:gd name="T32" fmla="*/ 2269 w 3169"/>
                <a:gd name="T33" fmla="*/ 271 h 4712"/>
                <a:gd name="T34" fmla="*/ 2346 w 3169"/>
                <a:gd name="T35" fmla="*/ 545 h 4712"/>
                <a:gd name="T36" fmla="*/ 2901 w 3169"/>
                <a:gd name="T37" fmla="*/ 655 h 4712"/>
                <a:gd name="T38" fmla="*/ 3071 w 3169"/>
                <a:gd name="T39" fmla="*/ 694 h 4712"/>
                <a:gd name="T40" fmla="*/ 3165 w 3169"/>
                <a:gd name="T41" fmla="*/ 846 h 4712"/>
                <a:gd name="T42" fmla="*/ 3126 w 3169"/>
                <a:gd name="T43" fmla="*/ 1016 h 4712"/>
                <a:gd name="T44" fmla="*/ 2199 w 3169"/>
                <a:gd name="T45" fmla="*/ 1610 h 4712"/>
                <a:gd name="T46" fmla="*/ 2027 w 3169"/>
                <a:gd name="T47" fmla="*/ 1604 h 4712"/>
                <a:gd name="T48" fmla="*/ 1907 w 3169"/>
                <a:gd name="T49" fmla="*/ 1484 h 4712"/>
                <a:gd name="T50" fmla="*/ 1884 w 3169"/>
                <a:gd name="T51" fmla="*/ 545 h 4712"/>
                <a:gd name="T52" fmla="*/ 1834 w 3169"/>
                <a:gd name="T53" fmla="*/ 498 h 4712"/>
                <a:gd name="T54" fmla="*/ 1786 w 3169"/>
                <a:gd name="T55" fmla="*/ 545 h 4712"/>
                <a:gd name="T56" fmla="*/ 1753 w 3169"/>
                <a:gd name="T57" fmla="*/ 4574 h 4712"/>
                <a:gd name="T58" fmla="*/ 1611 w 3169"/>
                <a:gd name="T59" fmla="*/ 4695 h 4712"/>
                <a:gd name="T60" fmla="*/ 1416 w 3169"/>
                <a:gd name="T61" fmla="*/ 4695 h 4712"/>
                <a:gd name="T62" fmla="*/ 1275 w 3169"/>
                <a:gd name="T63" fmla="*/ 4574 h 4712"/>
                <a:gd name="T64" fmla="*/ 1236 w 3169"/>
                <a:gd name="T65" fmla="*/ 2277 h 4712"/>
                <a:gd name="T66" fmla="*/ 1177 w 3169"/>
                <a:gd name="T67" fmla="*/ 2217 h 4712"/>
                <a:gd name="T68" fmla="*/ 1117 w 3169"/>
                <a:gd name="T69" fmla="*/ 2277 h 4712"/>
                <a:gd name="T70" fmla="*/ 1078 w 3169"/>
                <a:gd name="T71" fmla="*/ 4574 h 4712"/>
                <a:gd name="T72" fmla="*/ 936 w 3169"/>
                <a:gd name="T73" fmla="*/ 4695 h 4712"/>
                <a:gd name="T74" fmla="*/ 742 w 3169"/>
                <a:gd name="T75" fmla="*/ 4695 h 4712"/>
                <a:gd name="T76" fmla="*/ 600 w 3169"/>
                <a:gd name="T77" fmla="*/ 4574 h 4712"/>
                <a:gd name="T78" fmla="*/ 561 w 3169"/>
                <a:gd name="T79" fmla="*/ 547 h 4712"/>
                <a:gd name="T80" fmla="*/ 515 w 3169"/>
                <a:gd name="T81" fmla="*/ 501 h 4712"/>
                <a:gd name="T82" fmla="*/ 471 w 3169"/>
                <a:gd name="T83" fmla="*/ 547 h 4712"/>
                <a:gd name="T84" fmla="*/ 421 w 3169"/>
                <a:gd name="T85" fmla="*/ 2375 h 4712"/>
                <a:gd name="T86" fmla="*/ 276 w 3169"/>
                <a:gd name="T87" fmla="*/ 2472 h 4712"/>
                <a:gd name="T88" fmla="*/ 140 w 3169"/>
                <a:gd name="T89" fmla="*/ 2458 h 4712"/>
                <a:gd name="T90" fmla="*/ 18 w 3169"/>
                <a:gd name="T91" fmla="*/ 2334 h 4712"/>
                <a:gd name="T92" fmla="*/ 12 w 3169"/>
                <a:gd name="T93" fmla="*/ 471 h 4712"/>
                <a:gd name="T94" fmla="*/ 122 w 3169"/>
                <a:gd name="T95" fmla="*/ 212 h 4712"/>
                <a:gd name="T96" fmla="*/ 343 w 3169"/>
                <a:gd name="T97" fmla="*/ 44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69" h="4712">
                  <a:moveTo>
                    <a:pt x="554" y="0"/>
                  </a:moveTo>
                  <a:lnTo>
                    <a:pt x="786" y="0"/>
                  </a:lnTo>
                  <a:lnTo>
                    <a:pt x="793" y="18"/>
                  </a:lnTo>
                  <a:lnTo>
                    <a:pt x="804" y="44"/>
                  </a:lnTo>
                  <a:lnTo>
                    <a:pt x="816" y="80"/>
                  </a:lnTo>
                  <a:lnTo>
                    <a:pt x="832" y="120"/>
                  </a:lnTo>
                  <a:lnTo>
                    <a:pt x="850" y="166"/>
                  </a:lnTo>
                  <a:lnTo>
                    <a:pt x="867" y="216"/>
                  </a:lnTo>
                  <a:lnTo>
                    <a:pt x="887" y="271"/>
                  </a:lnTo>
                  <a:lnTo>
                    <a:pt x="908" y="326"/>
                  </a:lnTo>
                  <a:lnTo>
                    <a:pt x="929" y="382"/>
                  </a:lnTo>
                  <a:lnTo>
                    <a:pt x="951" y="441"/>
                  </a:lnTo>
                  <a:lnTo>
                    <a:pt x="972" y="496"/>
                  </a:lnTo>
                  <a:lnTo>
                    <a:pt x="993" y="551"/>
                  </a:lnTo>
                  <a:lnTo>
                    <a:pt x="1011" y="600"/>
                  </a:lnTo>
                  <a:lnTo>
                    <a:pt x="1029" y="648"/>
                  </a:lnTo>
                  <a:lnTo>
                    <a:pt x="1044" y="689"/>
                  </a:lnTo>
                  <a:lnTo>
                    <a:pt x="1057" y="724"/>
                  </a:lnTo>
                  <a:lnTo>
                    <a:pt x="1067" y="751"/>
                  </a:lnTo>
                  <a:lnTo>
                    <a:pt x="1075" y="768"/>
                  </a:lnTo>
                  <a:lnTo>
                    <a:pt x="1014" y="443"/>
                  </a:lnTo>
                  <a:lnTo>
                    <a:pt x="1013" y="420"/>
                  </a:lnTo>
                  <a:lnTo>
                    <a:pt x="1016" y="398"/>
                  </a:lnTo>
                  <a:lnTo>
                    <a:pt x="1023" y="377"/>
                  </a:lnTo>
                  <a:lnTo>
                    <a:pt x="1119" y="205"/>
                  </a:lnTo>
                  <a:lnTo>
                    <a:pt x="1034" y="55"/>
                  </a:lnTo>
                  <a:lnTo>
                    <a:pt x="1030" y="37"/>
                  </a:lnTo>
                  <a:lnTo>
                    <a:pt x="1036" y="21"/>
                  </a:lnTo>
                  <a:lnTo>
                    <a:pt x="1043" y="11"/>
                  </a:lnTo>
                  <a:lnTo>
                    <a:pt x="1052" y="3"/>
                  </a:lnTo>
                  <a:lnTo>
                    <a:pt x="1064" y="0"/>
                  </a:lnTo>
                  <a:lnTo>
                    <a:pt x="1292" y="0"/>
                  </a:lnTo>
                  <a:lnTo>
                    <a:pt x="1305" y="3"/>
                  </a:lnTo>
                  <a:lnTo>
                    <a:pt x="1315" y="11"/>
                  </a:lnTo>
                  <a:lnTo>
                    <a:pt x="1322" y="21"/>
                  </a:lnTo>
                  <a:lnTo>
                    <a:pt x="1328" y="37"/>
                  </a:lnTo>
                  <a:lnTo>
                    <a:pt x="1322" y="55"/>
                  </a:lnTo>
                  <a:lnTo>
                    <a:pt x="1239" y="205"/>
                  </a:lnTo>
                  <a:lnTo>
                    <a:pt x="1333" y="377"/>
                  </a:lnTo>
                  <a:lnTo>
                    <a:pt x="1342" y="398"/>
                  </a:lnTo>
                  <a:lnTo>
                    <a:pt x="1345" y="420"/>
                  </a:lnTo>
                  <a:lnTo>
                    <a:pt x="1344" y="443"/>
                  </a:lnTo>
                  <a:lnTo>
                    <a:pt x="1275" y="768"/>
                  </a:lnTo>
                  <a:lnTo>
                    <a:pt x="1285" y="744"/>
                  </a:lnTo>
                  <a:lnTo>
                    <a:pt x="1298" y="708"/>
                  </a:lnTo>
                  <a:lnTo>
                    <a:pt x="1314" y="666"/>
                  </a:lnTo>
                  <a:lnTo>
                    <a:pt x="1333" y="618"/>
                  </a:lnTo>
                  <a:lnTo>
                    <a:pt x="1354" y="563"/>
                  </a:lnTo>
                  <a:lnTo>
                    <a:pt x="1375" y="506"/>
                  </a:lnTo>
                  <a:lnTo>
                    <a:pt x="1398" y="446"/>
                  </a:lnTo>
                  <a:lnTo>
                    <a:pt x="1423" y="384"/>
                  </a:lnTo>
                  <a:lnTo>
                    <a:pt x="1446" y="324"/>
                  </a:lnTo>
                  <a:lnTo>
                    <a:pt x="1469" y="264"/>
                  </a:lnTo>
                  <a:lnTo>
                    <a:pt x="1492" y="205"/>
                  </a:lnTo>
                  <a:lnTo>
                    <a:pt x="1512" y="152"/>
                  </a:lnTo>
                  <a:lnTo>
                    <a:pt x="1531" y="103"/>
                  </a:lnTo>
                  <a:lnTo>
                    <a:pt x="1547" y="60"/>
                  </a:lnTo>
                  <a:lnTo>
                    <a:pt x="1561" y="26"/>
                  </a:lnTo>
                  <a:lnTo>
                    <a:pt x="1570" y="0"/>
                  </a:lnTo>
                  <a:lnTo>
                    <a:pt x="1799" y="0"/>
                  </a:lnTo>
                  <a:lnTo>
                    <a:pt x="1871" y="5"/>
                  </a:lnTo>
                  <a:lnTo>
                    <a:pt x="1942" y="19"/>
                  </a:lnTo>
                  <a:lnTo>
                    <a:pt x="2009" y="44"/>
                  </a:lnTo>
                  <a:lnTo>
                    <a:pt x="2073" y="74"/>
                  </a:lnTo>
                  <a:lnTo>
                    <a:pt x="2131" y="113"/>
                  </a:lnTo>
                  <a:lnTo>
                    <a:pt x="2184" y="161"/>
                  </a:lnTo>
                  <a:lnTo>
                    <a:pt x="2230" y="212"/>
                  </a:lnTo>
                  <a:lnTo>
                    <a:pt x="2269" y="271"/>
                  </a:lnTo>
                  <a:lnTo>
                    <a:pt x="2301" y="333"/>
                  </a:lnTo>
                  <a:lnTo>
                    <a:pt x="2324" y="400"/>
                  </a:lnTo>
                  <a:lnTo>
                    <a:pt x="2340" y="471"/>
                  </a:lnTo>
                  <a:lnTo>
                    <a:pt x="2346" y="545"/>
                  </a:lnTo>
                  <a:lnTo>
                    <a:pt x="2347" y="977"/>
                  </a:lnTo>
                  <a:lnTo>
                    <a:pt x="2815" y="687"/>
                  </a:lnTo>
                  <a:lnTo>
                    <a:pt x="2857" y="666"/>
                  </a:lnTo>
                  <a:lnTo>
                    <a:pt x="2901" y="655"/>
                  </a:lnTo>
                  <a:lnTo>
                    <a:pt x="2946" y="652"/>
                  </a:lnTo>
                  <a:lnTo>
                    <a:pt x="2990" y="659"/>
                  </a:lnTo>
                  <a:lnTo>
                    <a:pt x="3032" y="673"/>
                  </a:lnTo>
                  <a:lnTo>
                    <a:pt x="3071" y="694"/>
                  </a:lnTo>
                  <a:lnTo>
                    <a:pt x="3105" y="724"/>
                  </a:lnTo>
                  <a:lnTo>
                    <a:pt x="3133" y="761"/>
                  </a:lnTo>
                  <a:lnTo>
                    <a:pt x="3155" y="804"/>
                  </a:lnTo>
                  <a:lnTo>
                    <a:pt x="3165" y="846"/>
                  </a:lnTo>
                  <a:lnTo>
                    <a:pt x="3169" y="892"/>
                  </a:lnTo>
                  <a:lnTo>
                    <a:pt x="3163" y="935"/>
                  </a:lnTo>
                  <a:lnTo>
                    <a:pt x="3149" y="977"/>
                  </a:lnTo>
                  <a:lnTo>
                    <a:pt x="3126" y="1016"/>
                  </a:lnTo>
                  <a:lnTo>
                    <a:pt x="3096" y="1052"/>
                  </a:lnTo>
                  <a:lnTo>
                    <a:pt x="3059" y="1080"/>
                  </a:lnTo>
                  <a:lnTo>
                    <a:pt x="2241" y="1588"/>
                  </a:lnTo>
                  <a:lnTo>
                    <a:pt x="2199" y="1610"/>
                  </a:lnTo>
                  <a:lnTo>
                    <a:pt x="2154" y="1620"/>
                  </a:lnTo>
                  <a:lnTo>
                    <a:pt x="2110" y="1624"/>
                  </a:lnTo>
                  <a:lnTo>
                    <a:pt x="2068" y="1617"/>
                  </a:lnTo>
                  <a:lnTo>
                    <a:pt x="2027" y="1604"/>
                  </a:lnTo>
                  <a:lnTo>
                    <a:pt x="1988" y="1583"/>
                  </a:lnTo>
                  <a:lnTo>
                    <a:pt x="1956" y="1557"/>
                  </a:lnTo>
                  <a:lnTo>
                    <a:pt x="1928" y="1523"/>
                  </a:lnTo>
                  <a:lnTo>
                    <a:pt x="1907" y="1484"/>
                  </a:lnTo>
                  <a:lnTo>
                    <a:pt x="1892" y="1441"/>
                  </a:lnTo>
                  <a:lnTo>
                    <a:pt x="1887" y="1394"/>
                  </a:lnTo>
                  <a:lnTo>
                    <a:pt x="1884" y="547"/>
                  </a:lnTo>
                  <a:lnTo>
                    <a:pt x="1884" y="545"/>
                  </a:lnTo>
                  <a:lnTo>
                    <a:pt x="1878" y="528"/>
                  </a:lnTo>
                  <a:lnTo>
                    <a:pt x="1869" y="512"/>
                  </a:lnTo>
                  <a:lnTo>
                    <a:pt x="1853" y="501"/>
                  </a:lnTo>
                  <a:lnTo>
                    <a:pt x="1834" y="498"/>
                  </a:lnTo>
                  <a:lnTo>
                    <a:pt x="1816" y="501"/>
                  </a:lnTo>
                  <a:lnTo>
                    <a:pt x="1800" y="512"/>
                  </a:lnTo>
                  <a:lnTo>
                    <a:pt x="1790" y="528"/>
                  </a:lnTo>
                  <a:lnTo>
                    <a:pt x="1786" y="545"/>
                  </a:lnTo>
                  <a:lnTo>
                    <a:pt x="1791" y="4434"/>
                  </a:lnTo>
                  <a:lnTo>
                    <a:pt x="1786" y="4484"/>
                  </a:lnTo>
                  <a:lnTo>
                    <a:pt x="1774" y="4532"/>
                  </a:lnTo>
                  <a:lnTo>
                    <a:pt x="1753" y="4574"/>
                  </a:lnTo>
                  <a:lnTo>
                    <a:pt x="1726" y="4613"/>
                  </a:lnTo>
                  <a:lnTo>
                    <a:pt x="1692" y="4647"/>
                  </a:lnTo>
                  <a:lnTo>
                    <a:pt x="1653" y="4675"/>
                  </a:lnTo>
                  <a:lnTo>
                    <a:pt x="1611" y="4695"/>
                  </a:lnTo>
                  <a:lnTo>
                    <a:pt x="1563" y="4707"/>
                  </a:lnTo>
                  <a:lnTo>
                    <a:pt x="1514" y="4712"/>
                  </a:lnTo>
                  <a:lnTo>
                    <a:pt x="1464" y="4707"/>
                  </a:lnTo>
                  <a:lnTo>
                    <a:pt x="1416" y="4695"/>
                  </a:lnTo>
                  <a:lnTo>
                    <a:pt x="1374" y="4675"/>
                  </a:lnTo>
                  <a:lnTo>
                    <a:pt x="1335" y="4647"/>
                  </a:lnTo>
                  <a:lnTo>
                    <a:pt x="1301" y="4613"/>
                  </a:lnTo>
                  <a:lnTo>
                    <a:pt x="1275" y="4574"/>
                  </a:lnTo>
                  <a:lnTo>
                    <a:pt x="1253" y="4532"/>
                  </a:lnTo>
                  <a:lnTo>
                    <a:pt x="1241" y="4484"/>
                  </a:lnTo>
                  <a:lnTo>
                    <a:pt x="1236" y="4434"/>
                  </a:lnTo>
                  <a:lnTo>
                    <a:pt x="1236" y="2277"/>
                  </a:lnTo>
                  <a:lnTo>
                    <a:pt x="1232" y="2252"/>
                  </a:lnTo>
                  <a:lnTo>
                    <a:pt x="1220" y="2235"/>
                  </a:lnTo>
                  <a:lnTo>
                    <a:pt x="1200" y="2221"/>
                  </a:lnTo>
                  <a:lnTo>
                    <a:pt x="1177" y="2217"/>
                  </a:lnTo>
                  <a:lnTo>
                    <a:pt x="1152" y="2221"/>
                  </a:lnTo>
                  <a:lnTo>
                    <a:pt x="1135" y="2235"/>
                  </a:lnTo>
                  <a:lnTo>
                    <a:pt x="1121" y="2252"/>
                  </a:lnTo>
                  <a:lnTo>
                    <a:pt x="1117" y="2277"/>
                  </a:lnTo>
                  <a:lnTo>
                    <a:pt x="1117" y="4434"/>
                  </a:lnTo>
                  <a:lnTo>
                    <a:pt x="1112" y="4484"/>
                  </a:lnTo>
                  <a:lnTo>
                    <a:pt x="1099" y="4532"/>
                  </a:lnTo>
                  <a:lnTo>
                    <a:pt x="1078" y="4574"/>
                  </a:lnTo>
                  <a:lnTo>
                    <a:pt x="1052" y="4613"/>
                  </a:lnTo>
                  <a:lnTo>
                    <a:pt x="1018" y="4647"/>
                  </a:lnTo>
                  <a:lnTo>
                    <a:pt x="979" y="4675"/>
                  </a:lnTo>
                  <a:lnTo>
                    <a:pt x="936" y="4695"/>
                  </a:lnTo>
                  <a:lnTo>
                    <a:pt x="889" y="4707"/>
                  </a:lnTo>
                  <a:lnTo>
                    <a:pt x="839" y="4712"/>
                  </a:lnTo>
                  <a:lnTo>
                    <a:pt x="790" y="4707"/>
                  </a:lnTo>
                  <a:lnTo>
                    <a:pt x="742" y="4695"/>
                  </a:lnTo>
                  <a:lnTo>
                    <a:pt x="699" y="4675"/>
                  </a:lnTo>
                  <a:lnTo>
                    <a:pt x="660" y="4647"/>
                  </a:lnTo>
                  <a:lnTo>
                    <a:pt x="627" y="4613"/>
                  </a:lnTo>
                  <a:lnTo>
                    <a:pt x="600" y="4574"/>
                  </a:lnTo>
                  <a:lnTo>
                    <a:pt x="579" y="4532"/>
                  </a:lnTo>
                  <a:lnTo>
                    <a:pt x="566" y="4484"/>
                  </a:lnTo>
                  <a:lnTo>
                    <a:pt x="561" y="4434"/>
                  </a:lnTo>
                  <a:lnTo>
                    <a:pt x="561" y="547"/>
                  </a:lnTo>
                  <a:lnTo>
                    <a:pt x="558" y="529"/>
                  </a:lnTo>
                  <a:lnTo>
                    <a:pt x="549" y="515"/>
                  </a:lnTo>
                  <a:lnTo>
                    <a:pt x="535" y="505"/>
                  </a:lnTo>
                  <a:lnTo>
                    <a:pt x="515" y="501"/>
                  </a:lnTo>
                  <a:lnTo>
                    <a:pt x="497" y="505"/>
                  </a:lnTo>
                  <a:lnTo>
                    <a:pt x="483" y="515"/>
                  </a:lnTo>
                  <a:lnTo>
                    <a:pt x="474" y="529"/>
                  </a:lnTo>
                  <a:lnTo>
                    <a:pt x="471" y="547"/>
                  </a:lnTo>
                  <a:lnTo>
                    <a:pt x="462" y="2245"/>
                  </a:lnTo>
                  <a:lnTo>
                    <a:pt x="457" y="2293"/>
                  </a:lnTo>
                  <a:lnTo>
                    <a:pt x="443" y="2336"/>
                  </a:lnTo>
                  <a:lnTo>
                    <a:pt x="421" y="2375"/>
                  </a:lnTo>
                  <a:lnTo>
                    <a:pt x="393" y="2408"/>
                  </a:lnTo>
                  <a:lnTo>
                    <a:pt x="359" y="2437"/>
                  </a:lnTo>
                  <a:lnTo>
                    <a:pt x="320" y="2458"/>
                  </a:lnTo>
                  <a:lnTo>
                    <a:pt x="276" y="2472"/>
                  </a:lnTo>
                  <a:lnTo>
                    <a:pt x="230" y="2476"/>
                  </a:lnTo>
                  <a:lnTo>
                    <a:pt x="228" y="2476"/>
                  </a:lnTo>
                  <a:lnTo>
                    <a:pt x="182" y="2472"/>
                  </a:lnTo>
                  <a:lnTo>
                    <a:pt x="140" y="2458"/>
                  </a:lnTo>
                  <a:lnTo>
                    <a:pt x="101" y="2437"/>
                  </a:lnTo>
                  <a:lnTo>
                    <a:pt x="65" y="2408"/>
                  </a:lnTo>
                  <a:lnTo>
                    <a:pt x="37" y="2373"/>
                  </a:lnTo>
                  <a:lnTo>
                    <a:pt x="18" y="2334"/>
                  </a:lnTo>
                  <a:lnTo>
                    <a:pt x="4" y="2290"/>
                  </a:lnTo>
                  <a:lnTo>
                    <a:pt x="0" y="2244"/>
                  </a:lnTo>
                  <a:lnTo>
                    <a:pt x="7" y="545"/>
                  </a:lnTo>
                  <a:lnTo>
                    <a:pt x="12" y="471"/>
                  </a:lnTo>
                  <a:lnTo>
                    <a:pt x="28" y="400"/>
                  </a:lnTo>
                  <a:lnTo>
                    <a:pt x="51" y="333"/>
                  </a:lnTo>
                  <a:lnTo>
                    <a:pt x="83" y="271"/>
                  </a:lnTo>
                  <a:lnTo>
                    <a:pt x="122" y="212"/>
                  </a:lnTo>
                  <a:lnTo>
                    <a:pt x="170" y="159"/>
                  </a:lnTo>
                  <a:lnTo>
                    <a:pt x="221" y="113"/>
                  </a:lnTo>
                  <a:lnTo>
                    <a:pt x="280" y="74"/>
                  </a:lnTo>
                  <a:lnTo>
                    <a:pt x="343" y="44"/>
                  </a:lnTo>
                  <a:lnTo>
                    <a:pt x="411" y="19"/>
                  </a:lnTo>
                  <a:lnTo>
                    <a:pt x="482" y="5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 noEditPoints="1"/>
            </p:cNvSpPr>
            <p:nvPr/>
          </p:nvSpPr>
          <p:spPr bwMode="auto">
            <a:xfrm>
              <a:off x="8886" y="5675"/>
              <a:ext cx="1505" cy="1653"/>
            </a:xfrm>
            <a:custGeom>
              <a:avLst/>
              <a:gdLst>
                <a:gd name="T0" fmla="*/ 1264 w 3009"/>
                <a:gd name="T1" fmla="*/ 448 h 3307"/>
                <a:gd name="T2" fmla="*/ 880 w 3009"/>
                <a:gd name="T3" fmla="*/ 556 h 3307"/>
                <a:gd name="T4" fmla="*/ 527 w 3009"/>
                <a:gd name="T5" fmla="*/ 695 h 3307"/>
                <a:gd name="T6" fmla="*/ 419 w 3009"/>
                <a:gd name="T7" fmla="*/ 884 h 3307"/>
                <a:gd name="T8" fmla="*/ 495 w 3009"/>
                <a:gd name="T9" fmla="*/ 1201 h 3307"/>
                <a:gd name="T10" fmla="*/ 600 w 3009"/>
                <a:gd name="T11" fmla="*/ 1610 h 3307"/>
                <a:gd name="T12" fmla="*/ 719 w 3009"/>
                <a:gd name="T13" fmla="*/ 2060 h 3307"/>
                <a:gd name="T14" fmla="*/ 867 w 3009"/>
                <a:gd name="T15" fmla="*/ 2377 h 3307"/>
                <a:gd name="T16" fmla="*/ 1092 w 3009"/>
                <a:gd name="T17" fmla="*/ 2598 h 3307"/>
                <a:gd name="T18" fmla="*/ 1338 w 3009"/>
                <a:gd name="T19" fmla="*/ 2809 h 3307"/>
                <a:gd name="T20" fmla="*/ 1505 w 3009"/>
                <a:gd name="T21" fmla="*/ 392 h 3307"/>
                <a:gd name="T22" fmla="*/ 1791 w 3009"/>
                <a:gd name="T23" fmla="*/ 62 h 3307"/>
                <a:gd name="T24" fmla="*/ 2232 w 3009"/>
                <a:gd name="T25" fmla="*/ 186 h 3307"/>
                <a:gd name="T26" fmla="*/ 2645 w 3009"/>
                <a:gd name="T27" fmla="*/ 347 h 3307"/>
                <a:gd name="T28" fmla="*/ 2901 w 3009"/>
                <a:gd name="T29" fmla="*/ 512 h 3307"/>
                <a:gd name="T30" fmla="*/ 3004 w 3009"/>
                <a:gd name="T31" fmla="*/ 670 h 3307"/>
                <a:gd name="T32" fmla="*/ 2995 w 3009"/>
                <a:gd name="T33" fmla="*/ 822 h 3307"/>
                <a:gd name="T34" fmla="*/ 2938 w 3009"/>
                <a:gd name="T35" fmla="*/ 1079 h 3307"/>
                <a:gd name="T36" fmla="*/ 2857 w 3009"/>
                <a:gd name="T37" fmla="*/ 1415 h 3307"/>
                <a:gd name="T38" fmla="*/ 2763 w 3009"/>
                <a:gd name="T39" fmla="*/ 1777 h 3307"/>
                <a:gd name="T40" fmla="*/ 2673 w 3009"/>
                <a:gd name="T41" fmla="*/ 2111 h 3307"/>
                <a:gd name="T42" fmla="*/ 2604 w 3009"/>
                <a:gd name="T43" fmla="*/ 2368 h 3307"/>
                <a:gd name="T44" fmla="*/ 2570 w 3009"/>
                <a:gd name="T45" fmla="*/ 2480 h 3307"/>
                <a:gd name="T46" fmla="*/ 2501 w 3009"/>
                <a:gd name="T47" fmla="*/ 2556 h 3307"/>
                <a:gd name="T48" fmla="*/ 2358 w 3009"/>
                <a:gd name="T49" fmla="*/ 2706 h 3307"/>
                <a:gd name="T50" fmla="*/ 2167 w 3009"/>
                <a:gd name="T51" fmla="*/ 2891 h 3307"/>
                <a:gd name="T52" fmla="*/ 1951 w 3009"/>
                <a:gd name="T53" fmla="*/ 3076 h 3307"/>
                <a:gd name="T54" fmla="*/ 1735 w 3009"/>
                <a:gd name="T55" fmla="*/ 3225 h 3307"/>
                <a:gd name="T56" fmla="*/ 1545 w 3009"/>
                <a:gd name="T57" fmla="*/ 3303 h 3307"/>
                <a:gd name="T58" fmla="*/ 1374 w 3009"/>
                <a:gd name="T59" fmla="*/ 3277 h 3307"/>
                <a:gd name="T60" fmla="*/ 1168 w 3009"/>
                <a:gd name="T61" fmla="*/ 3158 h 3307"/>
                <a:gd name="T62" fmla="*/ 949 w 3009"/>
                <a:gd name="T63" fmla="*/ 2986 h 3307"/>
                <a:gd name="T64" fmla="*/ 742 w 3009"/>
                <a:gd name="T65" fmla="*/ 2797 h 3307"/>
                <a:gd name="T66" fmla="*/ 572 w 3009"/>
                <a:gd name="T67" fmla="*/ 2625 h 3307"/>
                <a:gd name="T68" fmla="*/ 462 w 3009"/>
                <a:gd name="T69" fmla="*/ 2506 h 3307"/>
                <a:gd name="T70" fmla="*/ 434 w 3009"/>
                <a:gd name="T71" fmla="*/ 2471 h 3307"/>
                <a:gd name="T72" fmla="*/ 402 w 3009"/>
                <a:gd name="T73" fmla="*/ 2359 h 3307"/>
                <a:gd name="T74" fmla="*/ 341 w 3009"/>
                <a:gd name="T75" fmla="*/ 2131 h 3307"/>
                <a:gd name="T76" fmla="*/ 260 w 3009"/>
                <a:gd name="T77" fmla="*/ 1830 h 3307"/>
                <a:gd name="T78" fmla="*/ 173 w 3009"/>
                <a:gd name="T79" fmla="*/ 1499 h 3307"/>
                <a:gd name="T80" fmla="*/ 94 w 3009"/>
                <a:gd name="T81" fmla="*/ 1178 h 3307"/>
                <a:gd name="T82" fmla="*/ 32 w 3009"/>
                <a:gd name="T83" fmla="*/ 909 h 3307"/>
                <a:gd name="T84" fmla="*/ 2 w 3009"/>
                <a:gd name="T85" fmla="*/ 735 h 3307"/>
                <a:gd name="T86" fmla="*/ 48 w 3009"/>
                <a:gd name="T87" fmla="*/ 578 h 3307"/>
                <a:gd name="T88" fmla="*/ 235 w 3009"/>
                <a:gd name="T89" fmla="*/ 418 h 3307"/>
                <a:gd name="T90" fmla="*/ 513 w 3009"/>
                <a:gd name="T91" fmla="*/ 280 h 3307"/>
                <a:gd name="T92" fmla="*/ 832 w 3009"/>
                <a:gd name="T93" fmla="*/ 169 h 3307"/>
                <a:gd name="T94" fmla="*/ 1138 w 3009"/>
                <a:gd name="T95" fmla="*/ 82 h 3307"/>
                <a:gd name="T96" fmla="*/ 1377 w 3009"/>
                <a:gd name="T97" fmla="*/ 27 h 3307"/>
                <a:gd name="T98" fmla="*/ 1499 w 3009"/>
                <a:gd name="T99" fmla="*/ 2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9" h="3307">
                  <a:moveTo>
                    <a:pt x="1505" y="392"/>
                  </a:moveTo>
                  <a:lnTo>
                    <a:pt x="1432" y="408"/>
                  </a:lnTo>
                  <a:lnTo>
                    <a:pt x="1351" y="427"/>
                  </a:lnTo>
                  <a:lnTo>
                    <a:pt x="1264" y="448"/>
                  </a:lnTo>
                  <a:lnTo>
                    <a:pt x="1172" y="471"/>
                  </a:lnTo>
                  <a:lnTo>
                    <a:pt x="1074" y="498"/>
                  </a:lnTo>
                  <a:lnTo>
                    <a:pt x="977" y="526"/>
                  </a:lnTo>
                  <a:lnTo>
                    <a:pt x="880" y="556"/>
                  </a:lnTo>
                  <a:lnTo>
                    <a:pt x="786" y="588"/>
                  </a:lnTo>
                  <a:lnTo>
                    <a:pt x="694" y="622"/>
                  </a:lnTo>
                  <a:lnTo>
                    <a:pt x="607" y="657"/>
                  </a:lnTo>
                  <a:lnTo>
                    <a:pt x="527" y="695"/>
                  </a:lnTo>
                  <a:lnTo>
                    <a:pt x="457" y="734"/>
                  </a:lnTo>
                  <a:lnTo>
                    <a:pt x="396" y="772"/>
                  </a:lnTo>
                  <a:lnTo>
                    <a:pt x="405" y="824"/>
                  </a:lnTo>
                  <a:lnTo>
                    <a:pt x="419" y="884"/>
                  </a:lnTo>
                  <a:lnTo>
                    <a:pt x="435" y="951"/>
                  </a:lnTo>
                  <a:lnTo>
                    <a:pt x="453" y="1029"/>
                  </a:lnTo>
                  <a:lnTo>
                    <a:pt x="472" y="1113"/>
                  </a:lnTo>
                  <a:lnTo>
                    <a:pt x="495" y="1201"/>
                  </a:lnTo>
                  <a:lnTo>
                    <a:pt x="519" y="1297"/>
                  </a:lnTo>
                  <a:lnTo>
                    <a:pt x="545" y="1398"/>
                  </a:lnTo>
                  <a:lnTo>
                    <a:pt x="572" y="1502"/>
                  </a:lnTo>
                  <a:lnTo>
                    <a:pt x="600" y="1610"/>
                  </a:lnTo>
                  <a:lnTo>
                    <a:pt x="628" y="1720"/>
                  </a:lnTo>
                  <a:lnTo>
                    <a:pt x="658" y="1831"/>
                  </a:lnTo>
                  <a:lnTo>
                    <a:pt x="688" y="1945"/>
                  </a:lnTo>
                  <a:lnTo>
                    <a:pt x="719" y="2060"/>
                  </a:lnTo>
                  <a:lnTo>
                    <a:pt x="750" y="2173"/>
                  </a:lnTo>
                  <a:lnTo>
                    <a:pt x="781" y="2285"/>
                  </a:lnTo>
                  <a:lnTo>
                    <a:pt x="821" y="2329"/>
                  </a:lnTo>
                  <a:lnTo>
                    <a:pt x="867" y="2377"/>
                  </a:lnTo>
                  <a:lnTo>
                    <a:pt x="919" y="2430"/>
                  </a:lnTo>
                  <a:lnTo>
                    <a:pt x="973" y="2485"/>
                  </a:lnTo>
                  <a:lnTo>
                    <a:pt x="1032" y="2542"/>
                  </a:lnTo>
                  <a:lnTo>
                    <a:pt x="1092" y="2598"/>
                  </a:lnTo>
                  <a:lnTo>
                    <a:pt x="1154" y="2655"/>
                  </a:lnTo>
                  <a:lnTo>
                    <a:pt x="1216" y="2710"/>
                  </a:lnTo>
                  <a:lnTo>
                    <a:pt x="1278" y="2761"/>
                  </a:lnTo>
                  <a:lnTo>
                    <a:pt x="1338" y="2809"/>
                  </a:lnTo>
                  <a:lnTo>
                    <a:pt x="1397" y="2850"/>
                  </a:lnTo>
                  <a:lnTo>
                    <a:pt x="1453" y="2885"/>
                  </a:lnTo>
                  <a:lnTo>
                    <a:pt x="1505" y="2914"/>
                  </a:lnTo>
                  <a:lnTo>
                    <a:pt x="1505" y="392"/>
                  </a:lnTo>
                  <a:close/>
                  <a:moveTo>
                    <a:pt x="1505" y="0"/>
                  </a:moveTo>
                  <a:lnTo>
                    <a:pt x="1593" y="18"/>
                  </a:lnTo>
                  <a:lnTo>
                    <a:pt x="1689" y="39"/>
                  </a:lnTo>
                  <a:lnTo>
                    <a:pt x="1791" y="62"/>
                  </a:lnTo>
                  <a:lnTo>
                    <a:pt x="1899" y="89"/>
                  </a:lnTo>
                  <a:lnTo>
                    <a:pt x="2009" y="119"/>
                  </a:lnTo>
                  <a:lnTo>
                    <a:pt x="2121" y="151"/>
                  </a:lnTo>
                  <a:lnTo>
                    <a:pt x="2232" y="186"/>
                  </a:lnTo>
                  <a:lnTo>
                    <a:pt x="2342" y="224"/>
                  </a:lnTo>
                  <a:lnTo>
                    <a:pt x="2448" y="262"/>
                  </a:lnTo>
                  <a:lnTo>
                    <a:pt x="2549" y="305"/>
                  </a:lnTo>
                  <a:lnTo>
                    <a:pt x="2645" y="347"/>
                  </a:lnTo>
                  <a:lnTo>
                    <a:pt x="2731" y="394"/>
                  </a:lnTo>
                  <a:lnTo>
                    <a:pt x="2807" y="440"/>
                  </a:lnTo>
                  <a:lnTo>
                    <a:pt x="2857" y="475"/>
                  </a:lnTo>
                  <a:lnTo>
                    <a:pt x="2901" y="512"/>
                  </a:lnTo>
                  <a:lnTo>
                    <a:pt x="2938" y="549"/>
                  </a:lnTo>
                  <a:lnTo>
                    <a:pt x="2969" y="588"/>
                  </a:lnTo>
                  <a:lnTo>
                    <a:pt x="2990" y="629"/>
                  </a:lnTo>
                  <a:lnTo>
                    <a:pt x="3004" y="670"/>
                  </a:lnTo>
                  <a:lnTo>
                    <a:pt x="3009" y="712"/>
                  </a:lnTo>
                  <a:lnTo>
                    <a:pt x="3007" y="739"/>
                  </a:lnTo>
                  <a:lnTo>
                    <a:pt x="3002" y="776"/>
                  </a:lnTo>
                  <a:lnTo>
                    <a:pt x="2995" y="822"/>
                  </a:lnTo>
                  <a:lnTo>
                    <a:pt x="2984" y="875"/>
                  </a:lnTo>
                  <a:lnTo>
                    <a:pt x="2972" y="937"/>
                  </a:lnTo>
                  <a:lnTo>
                    <a:pt x="2956" y="1006"/>
                  </a:lnTo>
                  <a:lnTo>
                    <a:pt x="2938" y="1079"/>
                  </a:lnTo>
                  <a:lnTo>
                    <a:pt x="2921" y="1159"/>
                  </a:lnTo>
                  <a:lnTo>
                    <a:pt x="2901" y="1240"/>
                  </a:lnTo>
                  <a:lnTo>
                    <a:pt x="2880" y="1327"/>
                  </a:lnTo>
                  <a:lnTo>
                    <a:pt x="2857" y="1415"/>
                  </a:lnTo>
                  <a:lnTo>
                    <a:pt x="2834" y="1506"/>
                  </a:lnTo>
                  <a:lnTo>
                    <a:pt x="2811" y="1596"/>
                  </a:lnTo>
                  <a:lnTo>
                    <a:pt x="2786" y="1686"/>
                  </a:lnTo>
                  <a:lnTo>
                    <a:pt x="2763" y="1777"/>
                  </a:lnTo>
                  <a:lnTo>
                    <a:pt x="2740" y="1865"/>
                  </a:lnTo>
                  <a:lnTo>
                    <a:pt x="2717" y="1952"/>
                  </a:lnTo>
                  <a:lnTo>
                    <a:pt x="2694" y="2033"/>
                  </a:lnTo>
                  <a:lnTo>
                    <a:pt x="2673" y="2111"/>
                  </a:lnTo>
                  <a:lnTo>
                    <a:pt x="2653" y="2186"/>
                  </a:lnTo>
                  <a:lnTo>
                    <a:pt x="2636" y="2253"/>
                  </a:lnTo>
                  <a:lnTo>
                    <a:pt x="2618" y="2315"/>
                  </a:lnTo>
                  <a:lnTo>
                    <a:pt x="2604" y="2368"/>
                  </a:lnTo>
                  <a:lnTo>
                    <a:pt x="2591" y="2412"/>
                  </a:lnTo>
                  <a:lnTo>
                    <a:pt x="2581" y="2450"/>
                  </a:lnTo>
                  <a:lnTo>
                    <a:pt x="2574" y="2476"/>
                  </a:lnTo>
                  <a:lnTo>
                    <a:pt x="2570" y="2480"/>
                  </a:lnTo>
                  <a:lnTo>
                    <a:pt x="2561" y="2490"/>
                  </a:lnTo>
                  <a:lnTo>
                    <a:pt x="2545" y="2506"/>
                  </a:lnTo>
                  <a:lnTo>
                    <a:pt x="2526" y="2529"/>
                  </a:lnTo>
                  <a:lnTo>
                    <a:pt x="2501" y="2556"/>
                  </a:lnTo>
                  <a:lnTo>
                    <a:pt x="2471" y="2588"/>
                  </a:lnTo>
                  <a:lnTo>
                    <a:pt x="2437" y="2625"/>
                  </a:lnTo>
                  <a:lnTo>
                    <a:pt x="2398" y="2664"/>
                  </a:lnTo>
                  <a:lnTo>
                    <a:pt x="2358" y="2706"/>
                  </a:lnTo>
                  <a:lnTo>
                    <a:pt x="2314" y="2751"/>
                  </a:lnTo>
                  <a:lnTo>
                    <a:pt x="2266" y="2797"/>
                  </a:lnTo>
                  <a:lnTo>
                    <a:pt x="2218" y="2843"/>
                  </a:lnTo>
                  <a:lnTo>
                    <a:pt x="2167" y="2891"/>
                  </a:lnTo>
                  <a:lnTo>
                    <a:pt x="2113" y="2938"/>
                  </a:lnTo>
                  <a:lnTo>
                    <a:pt x="2060" y="2986"/>
                  </a:lnTo>
                  <a:lnTo>
                    <a:pt x="2006" y="3032"/>
                  </a:lnTo>
                  <a:lnTo>
                    <a:pt x="1951" y="3076"/>
                  </a:lnTo>
                  <a:lnTo>
                    <a:pt x="1896" y="3119"/>
                  </a:lnTo>
                  <a:lnTo>
                    <a:pt x="1841" y="3158"/>
                  </a:lnTo>
                  <a:lnTo>
                    <a:pt x="1788" y="3193"/>
                  </a:lnTo>
                  <a:lnTo>
                    <a:pt x="1735" y="3225"/>
                  </a:lnTo>
                  <a:lnTo>
                    <a:pt x="1685" y="3254"/>
                  </a:lnTo>
                  <a:lnTo>
                    <a:pt x="1636" y="3277"/>
                  </a:lnTo>
                  <a:lnTo>
                    <a:pt x="1590" y="3292"/>
                  </a:lnTo>
                  <a:lnTo>
                    <a:pt x="1545" y="3303"/>
                  </a:lnTo>
                  <a:lnTo>
                    <a:pt x="1505" y="3307"/>
                  </a:lnTo>
                  <a:lnTo>
                    <a:pt x="1464" y="3303"/>
                  </a:lnTo>
                  <a:lnTo>
                    <a:pt x="1420" y="3292"/>
                  </a:lnTo>
                  <a:lnTo>
                    <a:pt x="1374" y="3277"/>
                  </a:lnTo>
                  <a:lnTo>
                    <a:pt x="1324" y="3254"/>
                  </a:lnTo>
                  <a:lnTo>
                    <a:pt x="1273" y="3225"/>
                  </a:lnTo>
                  <a:lnTo>
                    <a:pt x="1221" y="3193"/>
                  </a:lnTo>
                  <a:lnTo>
                    <a:pt x="1168" y="3158"/>
                  </a:lnTo>
                  <a:lnTo>
                    <a:pt x="1113" y="3119"/>
                  </a:lnTo>
                  <a:lnTo>
                    <a:pt x="1058" y="3076"/>
                  </a:lnTo>
                  <a:lnTo>
                    <a:pt x="1004" y="3032"/>
                  </a:lnTo>
                  <a:lnTo>
                    <a:pt x="949" y="2986"/>
                  </a:lnTo>
                  <a:lnTo>
                    <a:pt x="896" y="2938"/>
                  </a:lnTo>
                  <a:lnTo>
                    <a:pt x="842" y="2891"/>
                  </a:lnTo>
                  <a:lnTo>
                    <a:pt x="791" y="2843"/>
                  </a:lnTo>
                  <a:lnTo>
                    <a:pt x="742" y="2797"/>
                  </a:lnTo>
                  <a:lnTo>
                    <a:pt x="696" y="2751"/>
                  </a:lnTo>
                  <a:lnTo>
                    <a:pt x="651" y="2706"/>
                  </a:lnTo>
                  <a:lnTo>
                    <a:pt x="609" y="2664"/>
                  </a:lnTo>
                  <a:lnTo>
                    <a:pt x="572" y="2625"/>
                  </a:lnTo>
                  <a:lnTo>
                    <a:pt x="538" y="2588"/>
                  </a:lnTo>
                  <a:lnTo>
                    <a:pt x="508" y="2556"/>
                  </a:lnTo>
                  <a:lnTo>
                    <a:pt x="483" y="2529"/>
                  </a:lnTo>
                  <a:lnTo>
                    <a:pt x="462" y="2506"/>
                  </a:lnTo>
                  <a:lnTo>
                    <a:pt x="448" y="2490"/>
                  </a:lnTo>
                  <a:lnTo>
                    <a:pt x="437" y="2480"/>
                  </a:lnTo>
                  <a:lnTo>
                    <a:pt x="435" y="2476"/>
                  </a:lnTo>
                  <a:lnTo>
                    <a:pt x="434" y="2471"/>
                  </a:lnTo>
                  <a:lnTo>
                    <a:pt x="430" y="2457"/>
                  </a:lnTo>
                  <a:lnTo>
                    <a:pt x="423" y="2432"/>
                  </a:lnTo>
                  <a:lnTo>
                    <a:pt x="414" y="2400"/>
                  </a:lnTo>
                  <a:lnTo>
                    <a:pt x="402" y="2359"/>
                  </a:lnTo>
                  <a:lnTo>
                    <a:pt x="389" y="2311"/>
                  </a:lnTo>
                  <a:lnTo>
                    <a:pt x="375" y="2257"/>
                  </a:lnTo>
                  <a:lnTo>
                    <a:pt x="359" y="2196"/>
                  </a:lnTo>
                  <a:lnTo>
                    <a:pt x="341" y="2131"/>
                  </a:lnTo>
                  <a:lnTo>
                    <a:pt x="322" y="2062"/>
                  </a:lnTo>
                  <a:lnTo>
                    <a:pt x="303" y="1987"/>
                  </a:lnTo>
                  <a:lnTo>
                    <a:pt x="281" y="1911"/>
                  </a:lnTo>
                  <a:lnTo>
                    <a:pt x="260" y="1830"/>
                  </a:lnTo>
                  <a:lnTo>
                    <a:pt x="239" y="1748"/>
                  </a:lnTo>
                  <a:lnTo>
                    <a:pt x="218" y="1667"/>
                  </a:lnTo>
                  <a:lnTo>
                    <a:pt x="196" y="1582"/>
                  </a:lnTo>
                  <a:lnTo>
                    <a:pt x="173" y="1499"/>
                  </a:lnTo>
                  <a:lnTo>
                    <a:pt x="152" y="1415"/>
                  </a:lnTo>
                  <a:lnTo>
                    <a:pt x="133" y="1334"/>
                  </a:lnTo>
                  <a:lnTo>
                    <a:pt x="113" y="1254"/>
                  </a:lnTo>
                  <a:lnTo>
                    <a:pt x="94" y="1178"/>
                  </a:lnTo>
                  <a:lnTo>
                    <a:pt x="76" y="1104"/>
                  </a:lnTo>
                  <a:lnTo>
                    <a:pt x="60" y="1035"/>
                  </a:lnTo>
                  <a:lnTo>
                    <a:pt x="46" y="969"/>
                  </a:lnTo>
                  <a:lnTo>
                    <a:pt x="32" y="909"/>
                  </a:lnTo>
                  <a:lnTo>
                    <a:pt x="21" y="856"/>
                  </a:lnTo>
                  <a:lnTo>
                    <a:pt x="12" y="808"/>
                  </a:lnTo>
                  <a:lnTo>
                    <a:pt x="5" y="767"/>
                  </a:lnTo>
                  <a:lnTo>
                    <a:pt x="2" y="735"/>
                  </a:lnTo>
                  <a:lnTo>
                    <a:pt x="0" y="712"/>
                  </a:lnTo>
                  <a:lnTo>
                    <a:pt x="5" y="666"/>
                  </a:lnTo>
                  <a:lnTo>
                    <a:pt x="21" y="622"/>
                  </a:lnTo>
                  <a:lnTo>
                    <a:pt x="48" y="578"/>
                  </a:lnTo>
                  <a:lnTo>
                    <a:pt x="83" y="535"/>
                  </a:lnTo>
                  <a:lnTo>
                    <a:pt x="127" y="494"/>
                  </a:lnTo>
                  <a:lnTo>
                    <a:pt x="177" y="456"/>
                  </a:lnTo>
                  <a:lnTo>
                    <a:pt x="235" y="418"/>
                  </a:lnTo>
                  <a:lnTo>
                    <a:pt x="297" y="381"/>
                  </a:lnTo>
                  <a:lnTo>
                    <a:pt x="366" y="346"/>
                  </a:lnTo>
                  <a:lnTo>
                    <a:pt x="439" y="312"/>
                  </a:lnTo>
                  <a:lnTo>
                    <a:pt x="513" y="280"/>
                  </a:lnTo>
                  <a:lnTo>
                    <a:pt x="591" y="250"/>
                  </a:lnTo>
                  <a:lnTo>
                    <a:pt x="671" y="222"/>
                  </a:lnTo>
                  <a:lnTo>
                    <a:pt x="752" y="193"/>
                  </a:lnTo>
                  <a:lnTo>
                    <a:pt x="832" y="169"/>
                  </a:lnTo>
                  <a:lnTo>
                    <a:pt x="912" y="144"/>
                  </a:lnTo>
                  <a:lnTo>
                    <a:pt x="989" y="123"/>
                  </a:lnTo>
                  <a:lnTo>
                    <a:pt x="1066" y="101"/>
                  </a:lnTo>
                  <a:lnTo>
                    <a:pt x="1138" y="82"/>
                  </a:lnTo>
                  <a:lnTo>
                    <a:pt x="1205" y="66"/>
                  </a:lnTo>
                  <a:lnTo>
                    <a:pt x="1269" y="50"/>
                  </a:lnTo>
                  <a:lnTo>
                    <a:pt x="1326" y="38"/>
                  </a:lnTo>
                  <a:lnTo>
                    <a:pt x="1377" y="27"/>
                  </a:lnTo>
                  <a:lnTo>
                    <a:pt x="1421" y="18"/>
                  </a:lnTo>
                  <a:lnTo>
                    <a:pt x="1457" y="9"/>
                  </a:lnTo>
                  <a:lnTo>
                    <a:pt x="1482" y="6"/>
                  </a:lnTo>
                  <a:lnTo>
                    <a:pt x="1499" y="2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846525"/>
              </p:ext>
            </p:extLst>
          </p:nvPr>
        </p:nvGraphicFramePr>
        <p:xfrm>
          <a:off x="245534" y="834094"/>
          <a:ext cx="11612826" cy="57860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43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7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51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1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60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98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98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612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95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6150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693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3419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81527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74180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4379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Ҳудуд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Ўрганиш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Қонунбузилиш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Таъсир чора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Жавобгарликка тортилган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Бекор қилинган ҳужжат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Ундирилган сумма (</a:t>
                      </a: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Кўриб </a:t>
                      </a: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чиқилган </a:t>
                      </a: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шикоят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Шундан, қаноатлантирилди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Интизомий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Маъмурий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Навоий 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Навоий 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Зарафшон 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Ғозғон 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Кармана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Навбаҳор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Қизилтепа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Конимех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Нурота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Томди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Учқудуқ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Хатирчи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535" y="246900"/>
            <a:ext cx="11700932" cy="340519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2024 </a:t>
            </a:r>
            <a:r>
              <a:rPr lang="ru-RU" sz="1400" b="1" dirty="0" err="1">
                <a:solidFill>
                  <a:schemeClr val="bg1"/>
                </a:solidFill>
              </a:rPr>
              <a:t>ва</a:t>
            </a:r>
            <a:r>
              <a:rPr lang="ru-RU" sz="1400" b="1" dirty="0">
                <a:solidFill>
                  <a:schemeClr val="bg1"/>
                </a:solidFill>
              </a:rPr>
              <a:t> 2025 </a:t>
            </a:r>
            <a:r>
              <a:rPr lang="ru-RU" sz="1400" b="1" dirty="0" err="1">
                <a:solidFill>
                  <a:schemeClr val="bg1"/>
                </a:solidFill>
              </a:rPr>
              <a:t>йиллар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давомида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қўллаш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инсон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ҳуқуқларини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ҳимоя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қилиш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соҳасида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7537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6" y="1530139"/>
            <a:ext cx="3215468" cy="5032586"/>
          </a:xfrm>
          <a:prstGeom prst="foldedCorner">
            <a:avLst>
              <a:gd name="adj" fmla="val 1666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6" y="941894"/>
            <a:ext cx="3215468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2" y="1135633"/>
            <a:ext cx="2762198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АДВОКАТУРА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712484" y="1599574"/>
            <a:ext cx="3288391" cy="4963151"/>
          </a:xfrm>
          <a:prstGeom prst="foldedCorner">
            <a:avLst>
              <a:gd name="adj" fmla="val 146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983" y="1733714"/>
            <a:ext cx="3088574" cy="725402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uz-Cyrl-UZ" sz="1600" b="1" dirty="0" smtClean="0">
                <a:solidFill>
                  <a:schemeClr val="tx1"/>
                </a:solidFill>
              </a:rPr>
              <a:t>Лицензия берилган:</a:t>
            </a:r>
          </a:p>
          <a:p>
            <a:pPr marL="1588"/>
            <a:r>
              <a:rPr lang="uz-Cyrl-UZ" sz="1600" b="1" dirty="0" smtClean="0">
                <a:solidFill>
                  <a:srgbClr val="FF0000"/>
                </a:solidFill>
              </a:rPr>
              <a:t>                </a:t>
            </a:r>
            <a:r>
              <a:rPr lang="en-US" sz="1600" b="1" dirty="0" smtClean="0">
                <a:solidFill>
                  <a:srgbClr val="FF0000"/>
                </a:solidFill>
              </a:rPr>
              <a:t>12</a:t>
            </a:r>
            <a:r>
              <a:rPr lang="en-US" sz="1600" b="1" dirty="0">
                <a:solidFill>
                  <a:srgbClr val="FF0000"/>
                </a:solidFill>
              </a:rPr>
              <a:t>7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 / 3</a:t>
            </a:r>
            <a:r>
              <a:rPr lang="en-US" sz="1600" b="1" dirty="0" smtClean="0">
                <a:solidFill>
                  <a:srgbClr val="FF0000"/>
                </a:solidFill>
              </a:rPr>
              <a:t>7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одним вырезанным углом 56"/>
          <p:cNvSpPr/>
          <p:nvPr/>
        </p:nvSpPr>
        <p:spPr>
          <a:xfrm>
            <a:off x="323593" y="5016617"/>
            <a:ext cx="2828929" cy="780646"/>
          </a:xfrm>
          <a:prstGeom prst="snip1Rect">
            <a:avLst>
              <a:gd name="adj" fmla="val 213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en-US" sz="1600" b="1" dirty="0" smtClean="0">
                <a:solidFill>
                  <a:srgbClr val="FF0000"/>
                </a:solidFill>
              </a:rPr>
              <a:t>22 </a:t>
            </a:r>
            <a:r>
              <a:rPr lang="uz-Cyrl-UZ" sz="1600" b="1" dirty="0" smtClean="0">
                <a:solidFill>
                  <a:srgbClr val="FF0000"/>
                </a:solidFill>
              </a:rPr>
              <a:t>нафари </a:t>
            </a:r>
            <a:r>
              <a:rPr lang="uz-Cyrl-UZ" sz="1200" b="1" dirty="0" smtClean="0">
                <a:solidFill>
                  <a:schemeClr val="tx1"/>
                </a:solidFill>
              </a:rPr>
              <a:t>малакаси оширилди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03460" y="1981952"/>
            <a:ext cx="3153414" cy="2383487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64</a:t>
            </a:r>
            <a:r>
              <a:rPr lang="uz-Cyrl-U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234</a:t>
            </a:r>
            <a:r>
              <a:rPr lang="uz-Cyrl-UZ" sz="2000" b="1" dirty="0" smtClean="0">
                <a:solidFill>
                  <a:srgbClr val="FF0000"/>
                </a:solidFill>
              </a:rPr>
              <a:t> 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нотариал ҳаракат</a:t>
            </a:r>
          </a:p>
          <a:p>
            <a:endParaRPr lang="uz-Cyrl-UZ" sz="1600" b="1" dirty="0" smtClean="0">
              <a:solidFill>
                <a:schemeClr val="tx1"/>
              </a:solidFill>
            </a:endParaRPr>
          </a:p>
          <a:p>
            <a:endParaRPr lang="uz-Cyrl-UZ" sz="1200" b="1" dirty="0">
              <a:solidFill>
                <a:schemeClr val="tx1"/>
              </a:solidFill>
            </a:endParaRPr>
          </a:p>
          <a:p>
            <a:pPr marL="714375"/>
            <a:r>
              <a:rPr lang="uz-Cyrl-UZ" sz="1200" b="1" dirty="0" smtClean="0">
                <a:solidFill>
                  <a:schemeClr val="tx1"/>
                </a:solidFill>
              </a:rPr>
              <a:t>Ўртача сарфланадиган вақт:</a:t>
            </a:r>
          </a:p>
          <a:p>
            <a:pPr marL="714375"/>
            <a:r>
              <a:rPr lang="uz-Cyrl-UZ" sz="2400" b="1" dirty="0" smtClean="0">
                <a:solidFill>
                  <a:srgbClr val="FF0000"/>
                </a:solidFill>
              </a:rPr>
              <a:t>20 – 25 </a:t>
            </a:r>
            <a:r>
              <a:rPr lang="uz-Cyrl-UZ" b="1" dirty="0" smtClean="0">
                <a:solidFill>
                  <a:srgbClr val="FF0000"/>
                </a:solidFill>
              </a:rPr>
              <a:t>дақиқа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ҲУҚУҚИЙ ХИЗМАТЛАРНИ МУВОФИҚЛАШТИРИШ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3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360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2025 йил 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3712484" y="941894"/>
            <a:ext cx="3288391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lded Corner 51"/>
          <p:cNvSpPr/>
          <p:nvPr/>
        </p:nvSpPr>
        <p:spPr>
          <a:xfrm>
            <a:off x="7296150" y="1530139"/>
            <a:ext cx="4639323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7296150" y="941894"/>
            <a:ext cx="4639323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93554" y="1796366"/>
            <a:ext cx="3022318" cy="1143993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8263"/>
            <a:r>
              <a:rPr lang="ru-RU" sz="1600" b="1" dirty="0" err="1" smtClean="0">
                <a:solidFill>
                  <a:schemeClr val="tx1"/>
                </a:solidFill>
              </a:rPr>
              <a:t>Ташкилот</a:t>
            </a:r>
            <a:endParaRPr lang="en-US" sz="1600" b="1" dirty="0">
              <a:solidFill>
                <a:schemeClr val="tx1"/>
              </a:solidFill>
            </a:endParaRPr>
          </a:p>
          <a:p>
            <a:pPr marL="1338263"/>
            <a:r>
              <a:rPr lang="uz-Cyrl-UZ" sz="1600" b="1" dirty="0" smtClean="0">
                <a:solidFill>
                  <a:srgbClr val="FF0000"/>
                </a:solidFill>
              </a:rPr>
              <a:t>777 та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7477499" y="1122408"/>
            <a:ext cx="434397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ЮРИДИК ХИЗМАТ МАРКАЗЛАРИ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3923479" y="1116251"/>
            <a:ext cx="293339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НОТАРИАТ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19890" y="1733714"/>
            <a:ext cx="223837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r"/>
            <a:r>
              <a:rPr lang="uz-Cyrl-UZ" sz="2000" b="1" dirty="0" smtClean="0">
                <a:solidFill>
                  <a:srgbClr val="00B050"/>
                </a:solidFill>
              </a:rPr>
              <a:t>+ 1,1 фоиз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pSp>
        <p:nvGrpSpPr>
          <p:cNvPr id="47" name="Group 853"/>
          <p:cNvGrpSpPr>
            <a:grpSpLocks noChangeAspect="1"/>
          </p:cNvGrpSpPr>
          <p:nvPr/>
        </p:nvGrpSpPr>
        <p:grpSpPr bwMode="auto">
          <a:xfrm>
            <a:off x="4831963" y="1804912"/>
            <a:ext cx="626189" cy="468148"/>
            <a:chOff x="518" y="2848"/>
            <a:chExt cx="1109" cy="942"/>
          </a:xfrm>
          <a:solidFill>
            <a:srgbClr val="00B050"/>
          </a:solidFill>
        </p:grpSpPr>
        <p:sp>
          <p:nvSpPr>
            <p:cNvPr id="48" name="Freeform 855"/>
            <p:cNvSpPr>
              <a:spLocks/>
            </p:cNvSpPr>
            <p:nvPr/>
          </p:nvSpPr>
          <p:spPr bwMode="auto">
            <a:xfrm>
              <a:off x="593" y="3454"/>
              <a:ext cx="179" cy="336"/>
            </a:xfrm>
            <a:custGeom>
              <a:avLst/>
              <a:gdLst>
                <a:gd name="T0" fmla="*/ 538 w 538"/>
                <a:gd name="T1" fmla="*/ 0 h 1009"/>
                <a:gd name="T2" fmla="*/ 538 w 538"/>
                <a:gd name="T3" fmla="*/ 949 h 1009"/>
                <a:gd name="T4" fmla="*/ 536 w 538"/>
                <a:gd name="T5" fmla="*/ 965 h 1009"/>
                <a:gd name="T6" fmla="*/ 529 w 538"/>
                <a:gd name="T7" fmla="*/ 980 h 1009"/>
                <a:gd name="T8" fmla="*/ 520 w 538"/>
                <a:gd name="T9" fmla="*/ 992 h 1009"/>
                <a:gd name="T10" fmla="*/ 508 w 538"/>
                <a:gd name="T11" fmla="*/ 1001 h 1009"/>
                <a:gd name="T12" fmla="*/ 494 w 538"/>
                <a:gd name="T13" fmla="*/ 1007 h 1009"/>
                <a:gd name="T14" fmla="*/ 478 w 538"/>
                <a:gd name="T15" fmla="*/ 1009 h 1009"/>
                <a:gd name="T16" fmla="*/ 61 w 538"/>
                <a:gd name="T17" fmla="*/ 1009 h 1009"/>
                <a:gd name="T18" fmla="*/ 45 w 538"/>
                <a:gd name="T19" fmla="*/ 1007 h 1009"/>
                <a:gd name="T20" fmla="*/ 31 w 538"/>
                <a:gd name="T21" fmla="*/ 1001 h 1009"/>
                <a:gd name="T22" fmla="*/ 18 w 538"/>
                <a:gd name="T23" fmla="*/ 992 h 1009"/>
                <a:gd name="T24" fmla="*/ 8 w 538"/>
                <a:gd name="T25" fmla="*/ 979 h 1009"/>
                <a:gd name="T26" fmla="*/ 2 w 538"/>
                <a:gd name="T27" fmla="*/ 964 h 1009"/>
                <a:gd name="T28" fmla="*/ 0 w 538"/>
                <a:gd name="T29" fmla="*/ 949 h 1009"/>
                <a:gd name="T30" fmla="*/ 0 w 538"/>
                <a:gd name="T31" fmla="*/ 409 h 1009"/>
                <a:gd name="T32" fmla="*/ 44 w 538"/>
                <a:gd name="T33" fmla="*/ 404 h 1009"/>
                <a:gd name="T34" fmla="*/ 86 w 538"/>
                <a:gd name="T35" fmla="*/ 393 h 1009"/>
                <a:gd name="T36" fmla="*/ 126 w 538"/>
                <a:gd name="T37" fmla="*/ 377 h 1009"/>
                <a:gd name="T38" fmla="*/ 165 w 538"/>
                <a:gd name="T39" fmla="*/ 357 h 1009"/>
                <a:gd name="T40" fmla="*/ 201 w 538"/>
                <a:gd name="T41" fmla="*/ 332 h 1009"/>
                <a:gd name="T42" fmla="*/ 236 w 538"/>
                <a:gd name="T43" fmla="*/ 303 h 1009"/>
                <a:gd name="T44" fmla="*/ 538 w 538"/>
                <a:gd name="T45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8" h="1009">
                  <a:moveTo>
                    <a:pt x="538" y="0"/>
                  </a:moveTo>
                  <a:lnTo>
                    <a:pt x="538" y="949"/>
                  </a:lnTo>
                  <a:lnTo>
                    <a:pt x="536" y="965"/>
                  </a:lnTo>
                  <a:lnTo>
                    <a:pt x="529" y="980"/>
                  </a:lnTo>
                  <a:lnTo>
                    <a:pt x="520" y="992"/>
                  </a:lnTo>
                  <a:lnTo>
                    <a:pt x="508" y="1001"/>
                  </a:lnTo>
                  <a:lnTo>
                    <a:pt x="494" y="1007"/>
                  </a:lnTo>
                  <a:lnTo>
                    <a:pt x="478" y="1009"/>
                  </a:lnTo>
                  <a:lnTo>
                    <a:pt x="61" y="1009"/>
                  </a:lnTo>
                  <a:lnTo>
                    <a:pt x="45" y="1007"/>
                  </a:lnTo>
                  <a:lnTo>
                    <a:pt x="31" y="1001"/>
                  </a:lnTo>
                  <a:lnTo>
                    <a:pt x="18" y="992"/>
                  </a:lnTo>
                  <a:lnTo>
                    <a:pt x="8" y="979"/>
                  </a:lnTo>
                  <a:lnTo>
                    <a:pt x="2" y="964"/>
                  </a:lnTo>
                  <a:lnTo>
                    <a:pt x="0" y="949"/>
                  </a:lnTo>
                  <a:lnTo>
                    <a:pt x="0" y="409"/>
                  </a:lnTo>
                  <a:lnTo>
                    <a:pt x="44" y="404"/>
                  </a:lnTo>
                  <a:lnTo>
                    <a:pt x="86" y="393"/>
                  </a:lnTo>
                  <a:lnTo>
                    <a:pt x="126" y="377"/>
                  </a:lnTo>
                  <a:lnTo>
                    <a:pt x="165" y="357"/>
                  </a:lnTo>
                  <a:lnTo>
                    <a:pt x="201" y="332"/>
                  </a:lnTo>
                  <a:lnTo>
                    <a:pt x="236" y="303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6"/>
            <p:cNvSpPr>
              <a:spLocks/>
            </p:cNvSpPr>
            <p:nvPr/>
          </p:nvSpPr>
          <p:spPr bwMode="auto">
            <a:xfrm>
              <a:off x="842" y="3451"/>
              <a:ext cx="179" cy="339"/>
            </a:xfrm>
            <a:custGeom>
              <a:avLst/>
              <a:gdLst>
                <a:gd name="T0" fmla="*/ 0 w 537"/>
                <a:gd name="T1" fmla="*/ 0 h 1016"/>
                <a:gd name="T2" fmla="*/ 286 w 537"/>
                <a:gd name="T3" fmla="*/ 286 h 1016"/>
                <a:gd name="T4" fmla="*/ 317 w 537"/>
                <a:gd name="T5" fmla="*/ 314 h 1016"/>
                <a:gd name="T6" fmla="*/ 349 w 537"/>
                <a:gd name="T7" fmla="*/ 336 h 1016"/>
                <a:gd name="T8" fmla="*/ 383 w 537"/>
                <a:gd name="T9" fmla="*/ 356 h 1016"/>
                <a:gd name="T10" fmla="*/ 420 w 537"/>
                <a:gd name="T11" fmla="*/ 371 h 1016"/>
                <a:gd name="T12" fmla="*/ 457 w 537"/>
                <a:gd name="T13" fmla="*/ 382 h 1016"/>
                <a:gd name="T14" fmla="*/ 497 w 537"/>
                <a:gd name="T15" fmla="*/ 390 h 1016"/>
                <a:gd name="T16" fmla="*/ 537 w 537"/>
                <a:gd name="T17" fmla="*/ 393 h 1016"/>
                <a:gd name="T18" fmla="*/ 537 w 537"/>
                <a:gd name="T19" fmla="*/ 956 h 1016"/>
                <a:gd name="T20" fmla="*/ 535 w 537"/>
                <a:gd name="T21" fmla="*/ 972 h 1016"/>
                <a:gd name="T22" fmla="*/ 529 w 537"/>
                <a:gd name="T23" fmla="*/ 987 h 1016"/>
                <a:gd name="T24" fmla="*/ 520 w 537"/>
                <a:gd name="T25" fmla="*/ 999 h 1016"/>
                <a:gd name="T26" fmla="*/ 508 w 537"/>
                <a:gd name="T27" fmla="*/ 1008 h 1016"/>
                <a:gd name="T28" fmla="*/ 492 w 537"/>
                <a:gd name="T29" fmla="*/ 1014 h 1016"/>
                <a:gd name="T30" fmla="*/ 477 w 537"/>
                <a:gd name="T31" fmla="*/ 1016 h 1016"/>
                <a:gd name="T32" fmla="*/ 60 w 537"/>
                <a:gd name="T33" fmla="*/ 1016 h 1016"/>
                <a:gd name="T34" fmla="*/ 44 w 537"/>
                <a:gd name="T35" fmla="*/ 1014 h 1016"/>
                <a:gd name="T36" fmla="*/ 30 w 537"/>
                <a:gd name="T37" fmla="*/ 1008 h 1016"/>
                <a:gd name="T38" fmla="*/ 18 w 537"/>
                <a:gd name="T39" fmla="*/ 999 h 1016"/>
                <a:gd name="T40" fmla="*/ 8 w 537"/>
                <a:gd name="T41" fmla="*/ 986 h 1016"/>
                <a:gd name="T42" fmla="*/ 2 w 537"/>
                <a:gd name="T43" fmla="*/ 971 h 1016"/>
                <a:gd name="T44" fmla="*/ 0 w 537"/>
                <a:gd name="T45" fmla="*/ 956 h 1016"/>
                <a:gd name="T46" fmla="*/ 0 w 537"/>
                <a:gd name="T47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7" h="1016">
                  <a:moveTo>
                    <a:pt x="0" y="0"/>
                  </a:moveTo>
                  <a:lnTo>
                    <a:pt x="286" y="286"/>
                  </a:lnTo>
                  <a:lnTo>
                    <a:pt x="317" y="314"/>
                  </a:lnTo>
                  <a:lnTo>
                    <a:pt x="349" y="336"/>
                  </a:lnTo>
                  <a:lnTo>
                    <a:pt x="383" y="356"/>
                  </a:lnTo>
                  <a:lnTo>
                    <a:pt x="420" y="371"/>
                  </a:lnTo>
                  <a:lnTo>
                    <a:pt x="457" y="382"/>
                  </a:lnTo>
                  <a:lnTo>
                    <a:pt x="497" y="390"/>
                  </a:lnTo>
                  <a:lnTo>
                    <a:pt x="537" y="393"/>
                  </a:lnTo>
                  <a:lnTo>
                    <a:pt x="537" y="956"/>
                  </a:lnTo>
                  <a:lnTo>
                    <a:pt x="535" y="972"/>
                  </a:lnTo>
                  <a:lnTo>
                    <a:pt x="529" y="987"/>
                  </a:lnTo>
                  <a:lnTo>
                    <a:pt x="520" y="999"/>
                  </a:lnTo>
                  <a:lnTo>
                    <a:pt x="508" y="1008"/>
                  </a:lnTo>
                  <a:lnTo>
                    <a:pt x="492" y="1014"/>
                  </a:lnTo>
                  <a:lnTo>
                    <a:pt x="477" y="1016"/>
                  </a:lnTo>
                  <a:lnTo>
                    <a:pt x="60" y="1016"/>
                  </a:lnTo>
                  <a:lnTo>
                    <a:pt x="44" y="1014"/>
                  </a:lnTo>
                  <a:lnTo>
                    <a:pt x="30" y="1008"/>
                  </a:lnTo>
                  <a:lnTo>
                    <a:pt x="18" y="999"/>
                  </a:lnTo>
                  <a:lnTo>
                    <a:pt x="8" y="986"/>
                  </a:lnTo>
                  <a:lnTo>
                    <a:pt x="2" y="971"/>
                  </a:lnTo>
                  <a:lnTo>
                    <a:pt x="0" y="9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57"/>
            <p:cNvSpPr>
              <a:spLocks/>
            </p:cNvSpPr>
            <p:nvPr/>
          </p:nvSpPr>
          <p:spPr bwMode="auto">
            <a:xfrm>
              <a:off x="1090" y="3387"/>
              <a:ext cx="179" cy="403"/>
            </a:xfrm>
            <a:custGeom>
              <a:avLst/>
              <a:gdLst>
                <a:gd name="T0" fmla="*/ 537 w 537"/>
                <a:gd name="T1" fmla="*/ 0 h 1208"/>
                <a:gd name="T2" fmla="*/ 537 w 537"/>
                <a:gd name="T3" fmla="*/ 1148 h 1208"/>
                <a:gd name="T4" fmla="*/ 535 w 537"/>
                <a:gd name="T5" fmla="*/ 1164 h 1208"/>
                <a:gd name="T6" fmla="*/ 529 w 537"/>
                <a:gd name="T7" fmla="*/ 1179 h 1208"/>
                <a:gd name="T8" fmla="*/ 520 w 537"/>
                <a:gd name="T9" fmla="*/ 1191 h 1208"/>
                <a:gd name="T10" fmla="*/ 507 w 537"/>
                <a:gd name="T11" fmla="*/ 1200 h 1208"/>
                <a:gd name="T12" fmla="*/ 493 w 537"/>
                <a:gd name="T13" fmla="*/ 1206 h 1208"/>
                <a:gd name="T14" fmla="*/ 478 w 537"/>
                <a:gd name="T15" fmla="*/ 1208 h 1208"/>
                <a:gd name="T16" fmla="*/ 61 w 537"/>
                <a:gd name="T17" fmla="*/ 1208 h 1208"/>
                <a:gd name="T18" fmla="*/ 44 w 537"/>
                <a:gd name="T19" fmla="*/ 1206 h 1208"/>
                <a:gd name="T20" fmla="*/ 29 w 537"/>
                <a:gd name="T21" fmla="*/ 1200 h 1208"/>
                <a:gd name="T22" fmla="*/ 17 w 537"/>
                <a:gd name="T23" fmla="*/ 1191 h 1208"/>
                <a:gd name="T24" fmla="*/ 8 w 537"/>
                <a:gd name="T25" fmla="*/ 1178 h 1208"/>
                <a:gd name="T26" fmla="*/ 2 w 537"/>
                <a:gd name="T27" fmla="*/ 1163 h 1208"/>
                <a:gd name="T28" fmla="*/ 0 w 537"/>
                <a:gd name="T29" fmla="*/ 1148 h 1208"/>
                <a:gd name="T30" fmla="*/ 0 w 537"/>
                <a:gd name="T31" fmla="*/ 526 h 1208"/>
                <a:gd name="T32" fmla="*/ 31 w 537"/>
                <a:gd name="T33" fmla="*/ 504 h 1208"/>
                <a:gd name="T34" fmla="*/ 60 w 537"/>
                <a:gd name="T35" fmla="*/ 477 h 1208"/>
                <a:gd name="T36" fmla="*/ 537 w 537"/>
                <a:gd name="T37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1208">
                  <a:moveTo>
                    <a:pt x="537" y="0"/>
                  </a:moveTo>
                  <a:lnTo>
                    <a:pt x="537" y="1148"/>
                  </a:lnTo>
                  <a:lnTo>
                    <a:pt x="535" y="1164"/>
                  </a:lnTo>
                  <a:lnTo>
                    <a:pt x="529" y="1179"/>
                  </a:lnTo>
                  <a:lnTo>
                    <a:pt x="520" y="1191"/>
                  </a:lnTo>
                  <a:lnTo>
                    <a:pt x="507" y="1200"/>
                  </a:lnTo>
                  <a:lnTo>
                    <a:pt x="493" y="1206"/>
                  </a:lnTo>
                  <a:lnTo>
                    <a:pt x="478" y="1208"/>
                  </a:lnTo>
                  <a:lnTo>
                    <a:pt x="61" y="1208"/>
                  </a:lnTo>
                  <a:lnTo>
                    <a:pt x="44" y="1206"/>
                  </a:lnTo>
                  <a:lnTo>
                    <a:pt x="29" y="1200"/>
                  </a:lnTo>
                  <a:lnTo>
                    <a:pt x="17" y="1191"/>
                  </a:lnTo>
                  <a:lnTo>
                    <a:pt x="8" y="1178"/>
                  </a:lnTo>
                  <a:lnTo>
                    <a:pt x="2" y="1163"/>
                  </a:lnTo>
                  <a:lnTo>
                    <a:pt x="0" y="1148"/>
                  </a:lnTo>
                  <a:lnTo>
                    <a:pt x="0" y="526"/>
                  </a:lnTo>
                  <a:lnTo>
                    <a:pt x="31" y="504"/>
                  </a:lnTo>
                  <a:lnTo>
                    <a:pt x="60" y="477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58"/>
            <p:cNvSpPr>
              <a:spLocks/>
            </p:cNvSpPr>
            <p:nvPr/>
          </p:nvSpPr>
          <p:spPr bwMode="auto">
            <a:xfrm>
              <a:off x="1338" y="3152"/>
              <a:ext cx="180" cy="638"/>
            </a:xfrm>
            <a:custGeom>
              <a:avLst/>
              <a:gdLst>
                <a:gd name="T0" fmla="*/ 497 w 538"/>
                <a:gd name="T1" fmla="*/ 0 h 1915"/>
                <a:gd name="T2" fmla="*/ 506 w 538"/>
                <a:gd name="T3" fmla="*/ 9 h 1915"/>
                <a:gd name="T4" fmla="*/ 514 w 538"/>
                <a:gd name="T5" fmla="*/ 18 h 1915"/>
                <a:gd name="T6" fmla="*/ 526 w 538"/>
                <a:gd name="T7" fmla="*/ 28 h 1915"/>
                <a:gd name="T8" fmla="*/ 538 w 538"/>
                <a:gd name="T9" fmla="*/ 39 h 1915"/>
                <a:gd name="T10" fmla="*/ 538 w 538"/>
                <a:gd name="T11" fmla="*/ 1855 h 1915"/>
                <a:gd name="T12" fmla="*/ 536 w 538"/>
                <a:gd name="T13" fmla="*/ 1871 h 1915"/>
                <a:gd name="T14" fmla="*/ 530 w 538"/>
                <a:gd name="T15" fmla="*/ 1886 h 1915"/>
                <a:gd name="T16" fmla="*/ 520 w 538"/>
                <a:gd name="T17" fmla="*/ 1898 h 1915"/>
                <a:gd name="T18" fmla="*/ 507 w 538"/>
                <a:gd name="T19" fmla="*/ 1907 h 1915"/>
                <a:gd name="T20" fmla="*/ 493 w 538"/>
                <a:gd name="T21" fmla="*/ 1913 h 1915"/>
                <a:gd name="T22" fmla="*/ 477 w 538"/>
                <a:gd name="T23" fmla="*/ 1915 h 1915"/>
                <a:gd name="T24" fmla="*/ 60 w 538"/>
                <a:gd name="T25" fmla="*/ 1915 h 1915"/>
                <a:gd name="T26" fmla="*/ 45 w 538"/>
                <a:gd name="T27" fmla="*/ 1913 h 1915"/>
                <a:gd name="T28" fmla="*/ 30 w 538"/>
                <a:gd name="T29" fmla="*/ 1907 h 1915"/>
                <a:gd name="T30" fmla="*/ 18 w 538"/>
                <a:gd name="T31" fmla="*/ 1898 h 1915"/>
                <a:gd name="T32" fmla="*/ 8 w 538"/>
                <a:gd name="T33" fmla="*/ 1885 h 1915"/>
                <a:gd name="T34" fmla="*/ 2 w 538"/>
                <a:gd name="T35" fmla="*/ 1870 h 1915"/>
                <a:gd name="T36" fmla="*/ 0 w 538"/>
                <a:gd name="T37" fmla="*/ 1855 h 1915"/>
                <a:gd name="T38" fmla="*/ 0 w 538"/>
                <a:gd name="T39" fmla="*/ 498 h 1915"/>
                <a:gd name="T40" fmla="*/ 497 w 538"/>
                <a:gd name="T41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1915">
                  <a:moveTo>
                    <a:pt x="497" y="0"/>
                  </a:moveTo>
                  <a:lnTo>
                    <a:pt x="506" y="9"/>
                  </a:lnTo>
                  <a:lnTo>
                    <a:pt x="514" y="18"/>
                  </a:lnTo>
                  <a:lnTo>
                    <a:pt x="526" y="28"/>
                  </a:lnTo>
                  <a:lnTo>
                    <a:pt x="538" y="39"/>
                  </a:lnTo>
                  <a:lnTo>
                    <a:pt x="538" y="1855"/>
                  </a:lnTo>
                  <a:lnTo>
                    <a:pt x="536" y="1871"/>
                  </a:lnTo>
                  <a:lnTo>
                    <a:pt x="530" y="1886"/>
                  </a:lnTo>
                  <a:lnTo>
                    <a:pt x="520" y="1898"/>
                  </a:lnTo>
                  <a:lnTo>
                    <a:pt x="507" y="1907"/>
                  </a:lnTo>
                  <a:lnTo>
                    <a:pt x="493" y="1913"/>
                  </a:lnTo>
                  <a:lnTo>
                    <a:pt x="477" y="1915"/>
                  </a:lnTo>
                  <a:lnTo>
                    <a:pt x="60" y="1915"/>
                  </a:lnTo>
                  <a:lnTo>
                    <a:pt x="45" y="1913"/>
                  </a:lnTo>
                  <a:lnTo>
                    <a:pt x="30" y="1907"/>
                  </a:lnTo>
                  <a:lnTo>
                    <a:pt x="18" y="1898"/>
                  </a:lnTo>
                  <a:lnTo>
                    <a:pt x="8" y="1885"/>
                  </a:lnTo>
                  <a:lnTo>
                    <a:pt x="2" y="1870"/>
                  </a:lnTo>
                  <a:lnTo>
                    <a:pt x="0" y="1855"/>
                  </a:lnTo>
                  <a:lnTo>
                    <a:pt x="0" y="498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59"/>
            <p:cNvSpPr>
              <a:spLocks/>
            </p:cNvSpPr>
            <p:nvPr/>
          </p:nvSpPr>
          <p:spPr bwMode="auto">
            <a:xfrm>
              <a:off x="518" y="2848"/>
              <a:ext cx="1109" cy="676"/>
            </a:xfrm>
            <a:custGeom>
              <a:avLst/>
              <a:gdLst>
                <a:gd name="T0" fmla="*/ 3211 w 3327"/>
                <a:gd name="T1" fmla="*/ 0 h 2029"/>
                <a:gd name="T2" fmla="*/ 3261 w 3327"/>
                <a:gd name="T3" fmla="*/ 8 h 2029"/>
                <a:gd name="T4" fmla="*/ 3299 w 3327"/>
                <a:gd name="T5" fmla="*/ 32 h 2029"/>
                <a:gd name="T6" fmla="*/ 3321 w 3327"/>
                <a:gd name="T7" fmla="*/ 72 h 2029"/>
                <a:gd name="T8" fmla="*/ 3327 w 3327"/>
                <a:gd name="T9" fmla="*/ 124 h 2029"/>
                <a:gd name="T10" fmla="*/ 3300 w 3327"/>
                <a:gd name="T11" fmla="*/ 692 h 2029"/>
                <a:gd name="T12" fmla="*/ 3295 w 3327"/>
                <a:gd name="T13" fmla="*/ 730 h 2029"/>
                <a:gd name="T14" fmla="*/ 3278 w 3327"/>
                <a:gd name="T15" fmla="*/ 770 h 2029"/>
                <a:gd name="T16" fmla="*/ 3250 w 3327"/>
                <a:gd name="T17" fmla="*/ 799 h 2029"/>
                <a:gd name="T18" fmla="*/ 3219 w 3327"/>
                <a:gd name="T19" fmla="*/ 816 h 2029"/>
                <a:gd name="T20" fmla="*/ 3187 w 3327"/>
                <a:gd name="T21" fmla="*/ 822 h 2029"/>
                <a:gd name="T22" fmla="*/ 3153 w 3327"/>
                <a:gd name="T23" fmla="*/ 815 h 2029"/>
                <a:gd name="T24" fmla="*/ 3127 w 3327"/>
                <a:gd name="T25" fmla="*/ 799 h 2029"/>
                <a:gd name="T26" fmla="*/ 3107 w 3327"/>
                <a:gd name="T27" fmla="*/ 780 h 2029"/>
                <a:gd name="T28" fmla="*/ 1634 w 3327"/>
                <a:gd name="T29" fmla="*/ 1955 h 2029"/>
                <a:gd name="T30" fmla="*/ 1591 w 3327"/>
                <a:gd name="T31" fmla="*/ 1986 h 2029"/>
                <a:gd name="T32" fmla="*/ 1541 w 3327"/>
                <a:gd name="T33" fmla="*/ 2002 h 2029"/>
                <a:gd name="T34" fmla="*/ 1488 w 3327"/>
                <a:gd name="T35" fmla="*/ 2002 h 2029"/>
                <a:gd name="T36" fmla="*/ 1438 w 3327"/>
                <a:gd name="T37" fmla="*/ 1986 h 2029"/>
                <a:gd name="T38" fmla="*/ 1396 w 3327"/>
                <a:gd name="T39" fmla="*/ 1955 h 2029"/>
                <a:gd name="T40" fmla="*/ 317 w 3327"/>
                <a:gd name="T41" fmla="*/ 1979 h 2029"/>
                <a:gd name="T42" fmla="*/ 275 w 3327"/>
                <a:gd name="T43" fmla="*/ 2011 h 2029"/>
                <a:gd name="T44" fmla="*/ 225 w 3327"/>
                <a:gd name="T45" fmla="*/ 2027 h 2029"/>
                <a:gd name="T46" fmla="*/ 172 w 3327"/>
                <a:gd name="T47" fmla="*/ 2027 h 2029"/>
                <a:gd name="T48" fmla="*/ 122 w 3327"/>
                <a:gd name="T49" fmla="*/ 2011 h 2029"/>
                <a:gd name="T50" fmla="*/ 80 w 3327"/>
                <a:gd name="T51" fmla="*/ 1979 h 2029"/>
                <a:gd name="T52" fmla="*/ 28 w 3327"/>
                <a:gd name="T53" fmla="*/ 1925 h 2029"/>
                <a:gd name="T54" fmla="*/ 4 w 3327"/>
                <a:gd name="T55" fmla="*/ 1872 h 2029"/>
                <a:gd name="T56" fmla="*/ 0 w 3327"/>
                <a:gd name="T57" fmla="*/ 1816 h 2029"/>
                <a:gd name="T58" fmla="*/ 14 w 3327"/>
                <a:gd name="T59" fmla="*/ 1760 h 2029"/>
                <a:gd name="T60" fmla="*/ 48 w 3327"/>
                <a:gd name="T61" fmla="*/ 1710 h 2029"/>
                <a:gd name="T62" fmla="*/ 771 w 3327"/>
                <a:gd name="T63" fmla="*/ 992 h 2029"/>
                <a:gd name="T64" fmla="*/ 817 w 3327"/>
                <a:gd name="T65" fmla="*/ 968 h 2029"/>
                <a:gd name="T66" fmla="*/ 869 w 3327"/>
                <a:gd name="T67" fmla="*/ 960 h 2029"/>
                <a:gd name="T68" fmla="*/ 921 w 3327"/>
                <a:gd name="T69" fmla="*/ 968 h 2029"/>
                <a:gd name="T70" fmla="*/ 968 w 3327"/>
                <a:gd name="T71" fmla="*/ 992 h 2029"/>
                <a:gd name="T72" fmla="*/ 1515 w 3327"/>
                <a:gd name="T73" fmla="*/ 1537 h 2029"/>
                <a:gd name="T74" fmla="*/ 2586 w 3327"/>
                <a:gd name="T75" fmla="*/ 261 h 2029"/>
                <a:gd name="T76" fmla="*/ 2530 w 3327"/>
                <a:gd name="T77" fmla="*/ 204 h 2029"/>
                <a:gd name="T78" fmla="*/ 2515 w 3327"/>
                <a:gd name="T79" fmla="*/ 185 h 2029"/>
                <a:gd name="T80" fmla="*/ 2502 w 3327"/>
                <a:gd name="T81" fmla="*/ 160 h 2029"/>
                <a:gd name="T82" fmla="*/ 2497 w 3327"/>
                <a:gd name="T83" fmla="*/ 127 h 2029"/>
                <a:gd name="T84" fmla="*/ 2507 w 3327"/>
                <a:gd name="T85" fmla="*/ 89 h 2029"/>
                <a:gd name="T86" fmla="*/ 2528 w 3327"/>
                <a:gd name="T87" fmla="*/ 58 h 2029"/>
                <a:gd name="T88" fmla="*/ 2558 w 3327"/>
                <a:gd name="T89" fmla="*/ 37 h 2029"/>
                <a:gd name="T90" fmla="*/ 2589 w 3327"/>
                <a:gd name="T91" fmla="*/ 29 h 2029"/>
                <a:gd name="T92" fmla="*/ 2618 w 3327"/>
                <a:gd name="T93" fmla="*/ 27 h 2029"/>
                <a:gd name="T94" fmla="*/ 3200 w 3327"/>
                <a:gd name="T9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27" h="2029">
                  <a:moveTo>
                    <a:pt x="3200" y="0"/>
                  </a:moveTo>
                  <a:lnTo>
                    <a:pt x="3211" y="0"/>
                  </a:lnTo>
                  <a:lnTo>
                    <a:pt x="3237" y="2"/>
                  </a:lnTo>
                  <a:lnTo>
                    <a:pt x="3261" y="8"/>
                  </a:lnTo>
                  <a:lnTo>
                    <a:pt x="3282" y="18"/>
                  </a:lnTo>
                  <a:lnTo>
                    <a:pt x="3299" y="32"/>
                  </a:lnTo>
                  <a:lnTo>
                    <a:pt x="3312" y="50"/>
                  </a:lnTo>
                  <a:lnTo>
                    <a:pt x="3321" y="72"/>
                  </a:lnTo>
                  <a:lnTo>
                    <a:pt x="3326" y="96"/>
                  </a:lnTo>
                  <a:lnTo>
                    <a:pt x="3327" y="124"/>
                  </a:lnTo>
                  <a:lnTo>
                    <a:pt x="3318" y="313"/>
                  </a:lnTo>
                  <a:lnTo>
                    <a:pt x="3300" y="692"/>
                  </a:lnTo>
                  <a:lnTo>
                    <a:pt x="3299" y="710"/>
                  </a:lnTo>
                  <a:lnTo>
                    <a:pt x="3295" y="730"/>
                  </a:lnTo>
                  <a:lnTo>
                    <a:pt x="3289" y="750"/>
                  </a:lnTo>
                  <a:lnTo>
                    <a:pt x="3278" y="770"/>
                  </a:lnTo>
                  <a:lnTo>
                    <a:pt x="3263" y="788"/>
                  </a:lnTo>
                  <a:lnTo>
                    <a:pt x="3250" y="799"/>
                  </a:lnTo>
                  <a:lnTo>
                    <a:pt x="3235" y="809"/>
                  </a:lnTo>
                  <a:lnTo>
                    <a:pt x="3219" y="816"/>
                  </a:lnTo>
                  <a:lnTo>
                    <a:pt x="3203" y="821"/>
                  </a:lnTo>
                  <a:lnTo>
                    <a:pt x="3187" y="822"/>
                  </a:lnTo>
                  <a:lnTo>
                    <a:pt x="3169" y="820"/>
                  </a:lnTo>
                  <a:lnTo>
                    <a:pt x="3153" y="815"/>
                  </a:lnTo>
                  <a:lnTo>
                    <a:pt x="3140" y="808"/>
                  </a:lnTo>
                  <a:lnTo>
                    <a:pt x="3127" y="799"/>
                  </a:lnTo>
                  <a:lnTo>
                    <a:pt x="3117" y="789"/>
                  </a:lnTo>
                  <a:lnTo>
                    <a:pt x="3107" y="780"/>
                  </a:lnTo>
                  <a:lnTo>
                    <a:pt x="2957" y="631"/>
                  </a:lnTo>
                  <a:lnTo>
                    <a:pt x="1634" y="1955"/>
                  </a:lnTo>
                  <a:lnTo>
                    <a:pt x="1613" y="1972"/>
                  </a:lnTo>
                  <a:lnTo>
                    <a:pt x="1591" y="1986"/>
                  </a:lnTo>
                  <a:lnTo>
                    <a:pt x="1567" y="1996"/>
                  </a:lnTo>
                  <a:lnTo>
                    <a:pt x="1541" y="2002"/>
                  </a:lnTo>
                  <a:lnTo>
                    <a:pt x="1515" y="2005"/>
                  </a:lnTo>
                  <a:lnTo>
                    <a:pt x="1488" y="2002"/>
                  </a:lnTo>
                  <a:lnTo>
                    <a:pt x="1462" y="1996"/>
                  </a:lnTo>
                  <a:lnTo>
                    <a:pt x="1438" y="1986"/>
                  </a:lnTo>
                  <a:lnTo>
                    <a:pt x="1416" y="1972"/>
                  </a:lnTo>
                  <a:lnTo>
                    <a:pt x="1396" y="1955"/>
                  </a:lnTo>
                  <a:lnTo>
                    <a:pt x="869" y="1428"/>
                  </a:lnTo>
                  <a:lnTo>
                    <a:pt x="317" y="1979"/>
                  </a:lnTo>
                  <a:lnTo>
                    <a:pt x="297" y="1996"/>
                  </a:lnTo>
                  <a:lnTo>
                    <a:pt x="275" y="2011"/>
                  </a:lnTo>
                  <a:lnTo>
                    <a:pt x="250" y="2021"/>
                  </a:lnTo>
                  <a:lnTo>
                    <a:pt x="225" y="2027"/>
                  </a:lnTo>
                  <a:lnTo>
                    <a:pt x="199" y="2029"/>
                  </a:lnTo>
                  <a:lnTo>
                    <a:pt x="172" y="2027"/>
                  </a:lnTo>
                  <a:lnTo>
                    <a:pt x="146" y="2021"/>
                  </a:lnTo>
                  <a:lnTo>
                    <a:pt x="122" y="2011"/>
                  </a:lnTo>
                  <a:lnTo>
                    <a:pt x="100" y="1996"/>
                  </a:lnTo>
                  <a:lnTo>
                    <a:pt x="80" y="1979"/>
                  </a:lnTo>
                  <a:lnTo>
                    <a:pt x="48" y="1948"/>
                  </a:lnTo>
                  <a:lnTo>
                    <a:pt x="28" y="1925"/>
                  </a:lnTo>
                  <a:lnTo>
                    <a:pt x="14" y="1899"/>
                  </a:lnTo>
                  <a:lnTo>
                    <a:pt x="4" y="1872"/>
                  </a:lnTo>
                  <a:lnTo>
                    <a:pt x="0" y="1844"/>
                  </a:lnTo>
                  <a:lnTo>
                    <a:pt x="0" y="1816"/>
                  </a:lnTo>
                  <a:lnTo>
                    <a:pt x="4" y="1787"/>
                  </a:lnTo>
                  <a:lnTo>
                    <a:pt x="14" y="1760"/>
                  </a:lnTo>
                  <a:lnTo>
                    <a:pt x="28" y="1734"/>
                  </a:lnTo>
                  <a:lnTo>
                    <a:pt x="48" y="1710"/>
                  </a:lnTo>
                  <a:lnTo>
                    <a:pt x="750" y="1009"/>
                  </a:lnTo>
                  <a:lnTo>
                    <a:pt x="771" y="992"/>
                  </a:lnTo>
                  <a:lnTo>
                    <a:pt x="793" y="978"/>
                  </a:lnTo>
                  <a:lnTo>
                    <a:pt x="817" y="968"/>
                  </a:lnTo>
                  <a:lnTo>
                    <a:pt x="842" y="962"/>
                  </a:lnTo>
                  <a:lnTo>
                    <a:pt x="869" y="960"/>
                  </a:lnTo>
                  <a:lnTo>
                    <a:pt x="895" y="962"/>
                  </a:lnTo>
                  <a:lnTo>
                    <a:pt x="921" y="968"/>
                  </a:lnTo>
                  <a:lnTo>
                    <a:pt x="945" y="978"/>
                  </a:lnTo>
                  <a:lnTo>
                    <a:pt x="968" y="992"/>
                  </a:lnTo>
                  <a:lnTo>
                    <a:pt x="988" y="1009"/>
                  </a:lnTo>
                  <a:lnTo>
                    <a:pt x="1515" y="1537"/>
                  </a:lnTo>
                  <a:lnTo>
                    <a:pt x="2688" y="363"/>
                  </a:lnTo>
                  <a:lnTo>
                    <a:pt x="2586" y="261"/>
                  </a:lnTo>
                  <a:lnTo>
                    <a:pt x="2537" y="211"/>
                  </a:lnTo>
                  <a:lnTo>
                    <a:pt x="2530" y="204"/>
                  </a:lnTo>
                  <a:lnTo>
                    <a:pt x="2523" y="195"/>
                  </a:lnTo>
                  <a:lnTo>
                    <a:pt x="2515" y="185"/>
                  </a:lnTo>
                  <a:lnTo>
                    <a:pt x="2508" y="173"/>
                  </a:lnTo>
                  <a:lnTo>
                    <a:pt x="2502" y="160"/>
                  </a:lnTo>
                  <a:lnTo>
                    <a:pt x="2498" y="144"/>
                  </a:lnTo>
                  <a:lnTo>
                    <a:pt x="2497" y="127"/>
                  </a:lnTo>
                  <a:lnTo>
                    <a:pt x="2500" y="109"/>
                  </a:lnTo>
                  <a:lnTo>
                    <a:pt x="2507" y="89"/>
                  </a:lnTo>
                  <a:lnTo>
                    <a:pt x="2516" y="73"/>
                  </a:lnTo>
                  <a:lnTo>
                    <a:pt x="2528" y="58"/>
                  </a:lnTo>
                  <a:lnTo>
                    <a:pt x="2542" y="45"/>
                  </a:lnTo>
                  <a:lnTo>
                    <a:pt x="2558" y="37"/>
                  </a:lnTo>
                  <a:lnTo>
                    <a:pt x="2573" y="32"/>
                  </a:lnTo>
                  <a:lnTo>
                    <a:pt x="2589" y="29"/>
                  </a:lnTo>
                  <a:lnTo>
                    <a:pt x="2604" y="28"/>
                  </a:lnTo>
                  <a:lnTo>
                    <a:pt x="2618" y="27"/>
                  </a:lnTo>
                  <a:lnTo>
                    <a:pt x="2909" y="13"/>
                  </a:lnTo>
                  <a:lnTo>
                    <a:pt x="3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479"/>
          <p:cNvGrpSpPr>
            <a:grpSpLocks noChangeAspect="1"/>
          </p:cNvGrpSpPr>
          <p:nvPr/>
        </p:nvGrpSpPr>
        <p:grpSpPr bwMode="auto">
          <a:xfrm>
            <a:off x="4000650" y="3343107"/>
            <a:ext cx="533103" cy="533103"/>
            <a:chOff x="3110" y="402"/>
            <a:chExt cx="4098" cy="4098"/>
          </a:xfrm>
          <a:solidFill>
            <a:srgbClr val="00B050"/>
          </a:solidFill>
        </p:grpSpPr>
        <p:sp>
          <p:nvSpPr>
            <p:cNvPr id="55" name="Freeform 481"/>
            <p:cNvSpPr>
              <a:spLocks noEditPoints="1"/>
            </p:cNvSpPr>
            <p:nvPr/>
          </p:nvSpPr>
          <p:spPr bwMode="auto">
            <a:xfrm>
              <a:off x="3110" y="402"/>
              <a:ext cx="4098" cy="4098"/>
            </a:xfrm>
            <a:custGeom>
              <a:avLst/>
              <a:gdLst>
                <a:gd name="T0" fmla="*/ 1698 w 4098"/>
                <a:gd name="T1" fmla="*/ 196 h 4098"/>
                <a:gd name="T2" fmla="*/ 1264 w 4098"/>
                <a:gd name="T3" fmla="*/ 334 h 4098"/>
                <a:gd name="T4" fmla="*/ 883 w 4098"/>
                <a:gd name="T5" fmla="*/ 569 h 4098"/>
                <a:gd name="T6" fmla="*/ 569 w 4098"/>
                <a:gd name="T7" fmla="*/ 883 h 4098"/>
                <a:gd name="T8" fmla="*/ 334 w 4098"/>
                <a:gd name="T9" fmla="*/ 1264 h 4098"/>
                <a:gd name="T10" fmla="*/ 196 w 4098"/>
                <a:gd name="T11" fmla="*/ 1698 h 4098"/>
                <a:gd name="T12" fmla="*/ 166 w 4098"/>
                <a:gd name="T13" fmla="*/ 2168 h 4098"/>
                <a:gd name="T14" fmla="*/ 252 w 4098"/>
                <a:gd name="T15" fmla="*/ 2623 h 4098"/>
                <a:gd name="T16" fmla="*/ 441 w 4098"/>
                <a:gd name="T17" fmla="*/ 3033 h 4098"/>
                <a:gd name="T18" fmla="*/ 717 w 4098"/>
                <a:gd name="T19" fmla="*/ 3381 h 4098"/>
                <a:gd name="T20" fmla="*/ 1065 w 4098"/>
                <a:gd name="T21" fmla="*/ 3657 h 4098"/>
                <a:gd name="T22" fmla="*/ 1475 w 4098"/>
                <a:gd name="T23" fmla="*/ 3846 h 4098"/>
                <a:gd name="T24" fmla="*/ 1930 w 4098"/>
                <a:gd name="T25" fmla="*/ 3932 h 4098"/>
                <a:gd name="T26" fmla="*/ 2400 w 4098"/>
                <a:gd name="T27" fmla="*/ 3902 h 4098"/>
                <a:gd name="T28" fmla="*/ 2834 w 4098"/>
                <a:gd name="T29" fmla="*/ 3764 h 4098"/>
                <a:gd name="T30" fmla="*/ 3215 w 4098"/>
                <a:gd name="T31" fmla="*/ 3529 h 4098"/>
                <a:gd name="T32" fmla="*/ 3529 w 4098"/>
                <a:gd name="T33" fmla="*/ 3215 h 4098"/>
                <a:gd name="T34" fmla="*/ 3764 w 4098"/>
                <a:gd name="T35" fmla="*/ 2834 h 4098"/>
                <a:gd name="T36" fmla="*/ 3902 w 4098"/>
                <a:gd name="T37" fmla="*/ 2400 h 4098"/>
                <a:gd name="T38" fmla="*/ 3932 w 4098"/>
                <a:gd name="T39" fmla="*/ 1930 h 4098"/>
                <a:gd name="T40" fmla="*/ 3846 w 4098"/>
                <a:gd name="T41" fmla="*/ 1475 h 4098"/>
                <a:gd name="T42" fmla="*/ 3657 w 4098"/>
                <a:gd name="T43" fmla="*/ 1065 h 4098"/>
                <a:gd name="T44" fmla="*/ 3381 w 4098"/>
                <a:gd name="T45" fmla="*/ 717 h 4098"/>
                <a:gd name="T46" fmla="*/ 3033 w 4098"/>
                <a:gd name="T47" fmla="*/ 441 h 4098"/>
                <a:gd name="T48" fmla="*/ 2623 w 4098"/>
                <a:gd name="T49" fmla="*/ 252 h 4098"/>
                <a:gd name="T50" fmla="*/ 2168 w 4098"/>
                <a:gd name="T51" fmla="*/ 166 h 4098"/>
                <a:gd name="T52" fmla="*/ 2281 w 4098"/>
                <a:gd name="T53" fmla="*/ 12 h 4098"/>
                <a:gd name="T54" fmla="*/ 2727 w 4098"/>
                <a:gd name="T55" fmla="*/ 114 h 4098"/>
                <a:gd name="T56" fmla="*/ 3137 w 4098"/>
                <a:gd name="T57" fmla="*/ 312 h 4098"/>
                <a:gd name="T58" fmla="*/ 3498 w 4098"/>
                <a:gd name="T59" fmla="*/ 600 h 4098"/>
                <a:gd name="T60" fmla="*/ 3786 w 4098"/>
                <a:gd name="T61" fmla="*/ 961 h 4098"/>
                <a:gd name="T62" fmla="*/ 3984 w 4098"/>
                <a:gd name="T63" fmla="*/ 1371 h 4098"/>
                <a:gd name="T64" fmla="*/ 4086 w 4098"/>
                <a:gd name="T65" fmla="*/ 1817 h 4098"/>
                <a:gd name="T66" fmla="*/ 4086 w 4098"/>
                <a:gd name="T67" fmla="*/ 2281 h 4098"/>
                <a:gd name="T68" fmla="*/ 3984 w 4098"/>
                <a:gd name="T69" fmla="*/ 2727 h 4098"/>
                <a:gd name="T70" fmla="*/ 3786 w 4098"/>
                <a:gd name="T71" fmla="*/ 3137 h 4098"/>
                <a:gd name="T72" fmla="*/ 3498 w 4098"/>
                <a:gd name="T73" fmla="*/ 3498 h 4098"/>
                <a:gd name="T74" fmla="*/ 3137 w 4098"/>
                <a:gd name="T75" fmla="*/ 3786 h 4098"/>
                <a:gd name="T76" fmla="*/ 2727 w 4098"/>
                <a:gd name="T77" fmla="*/ 3984 h 4098"/>
                <a:gd name="T78" fmla="*/ 2281 w 4098"/>
                <a:gd name="T79" fmla="*/ 4086 h 4098"/>
                <a:gd name="T80" fmla="*/ 1817 w 4098"/>
                <a:gd name="T81" fmla="*/ 4086 h 4098"/>
                <a:gd name="T82" fmla="*/ 1371 w 4098"/>
                <a:gd name="T83" fmla="*/ 3984 h 4098"/>
                <a:gd name="T84" fmla="*/ 961 w 4098"/>
                <a:gd name="T85" fmla="*/ 3786 h 4098"/>
                <a:gd name="T86" fmla="*/ 600 w 4098"/>
                <a:gd name="T87" fmla="*/ 3498 h 4098"/>
                <a:gd name="T88" fmla="*/ 312 w 4098"/>
                <a:gd name="T89" fmla="*/ 3137 h 4098"/>
                <a:gd name="T90" fmla="*/ 114 w 4098"/>
                <a:gd name="T91" fmla="*/ 2727 h 4098"/>
                <a:gd name="T92" fmla="*/ 12 w 4098"/>
                <a:gd name="T93" fmla="*/ 2281 h 4098"/>
                <a:gd name="T94" fmla="*/ 12 w 4098"/>
                <a:gd name="T95" fmla="*/ 1817 h 4098"/>
                <a:gd name="T96" fmla="*/ 114 w 4098"/>
                <a:gd name="T97" fmla="*/ 1371 h 4098"/>
                <a:gd name="T98" fmla="*/ 312 w 4098"/>
                <a:gd name="T99" fmla="*/ 961 h 4098"/>
                <a:gd name="T100" fmla="*/ 600 w 4098"/>
                <a:gd name="T101" fmla="*/ 600 h 4098"/>
                <a:gd name="T102" fmla="*/ 961 w 4098"/>
                <a:gd name="T103" fmla="*/ 312 h 4098"/>
                <a:gd name="T104" fmla="*/ 1371 w 4098"/>
                <a:gd name="T105" fmla="*/ 114 h 4098"/>
                <a:gd name="T106" fmla="*/ 1817 w 4098"/>
                <a:gd name="T107" fmla="*/ 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98" h="4098">
                  <a:moveTo>
                    <a:pt x="2049" y="163"/>
                  </a:moveTo>
                  <a:lnTo>
                    <a:pt x="1930" y="166"/>
                  </a:lnTo>
                  <a:lnTo>
                    <a:pt x="1813" y="178"/>
                  </a:lnTo>
                  <a:lnTo>
                    <a:pt x="1698" y="196"/>
                  </a:lnTo>
                  <a:lnTo>
                    <a:pt x="1586" y="221"/>
                  </a:lnTo>
                  <a:lnTo>
                    <a:pt x="1475" y="252"/>
                  </a:lnTo>
                  <a:lnTo>
                    <a:pt x="1368" y="291"/>
                  </a:lnTo>
                  <a:lnTo>
                    <a:pt x="1264" y="334"/>
                  </a:lnTo>
                  <a:lnTo>
                    <a:pt x="1164" y="385"/>
                  </a:lnTo>
                  <a:lnTo>
                    <a:pt x="1065" y="441"/>
                  </a:lnTo>
                  <a:lnTo>
                    <a:pt x="972" y="502"/>
                  </a:lnTo>
                  <a:lnTo>
                    <a:pt x="883" y="569"/>
                  </a:lnTo>
                  <a:lnTo>
                    <a:pt x="797" y="640"/>
                  </a:lnTo>
                  <a:lnTo>
                    <a:pt x="717" y="717"/>
                  </a:lnTo>
                  <a:lnTo>
                    <a:pt x="640" y="797"/>
                  </a:lnTo>
                  <a:lnTo>
                    <a:pt x="569" y="883"/>
                  </a:lnTo>
                  <a:lnTo>
                    <a:pt x="502" y="972"/>
                  </a:lnTo>
                  <a:lnTo>
                    <a:pt x="441" y="1065"/>
                  </a:lnTo>
                  <a:lnTo>
                    <a:pt x="385" y="1164"/>
                  </a:lnTo>
                  <a:lnTo>
                    <a:pt x="334" y="1264"/>
                  </a:lnTo>
                  <a:lnTo>
                    <a:pt x="291" y="1368"/>
                  </a:lnTo>
                  <a:lnTo>
                    <a:pt x="252" y="1475"/>
                  </a:lnTo>
                  <a:lnTo>
                    <a:pt x="221" y="1586"/>
                  </a:lnTo>
                  <a:lnTo>
                    <a:pt x="196" y="1698"/>
                  </a:lnTo>
                  <a:lnTo>
                    <a:pt x="178" y="1813"/>
                  </a:lnTo>
                  <a:lnTo>
                    <a:pt x="166" y="1930"/>
                  </a:lnTo>
                  <a:lnTo>
                    <a:pt x="163" y="2049"/>
                  </a:lnTo>
                  <a:lnTo>
                    <a:pt x="166" y="2168"/>
                  </a:lnTo>
                  <a:lnTo>
                    <a:pt x="178" y="2285"/>
                  </a:lnTo>
                  <a:lnTo>
                    <a:pt x="196" y="2400"/>
                  </a:lnTo>
                  <a:lnTo>
                    <a:pt x="221" y="2512"/>
                  </a:lnTo>
                  <a:lnTo>
                    <a:pt x="252" y="2623"/>
                  </a:lnTo>
                  <a:lnTo>
                    <a:pt x="291" y="2730"/>
                  </a:lnTo>
                  <a:lnTo>
                    <a:pt x="334" y="2834"/>
                  </a:lnTo>
                  <a:lnTo>
                    <a:pt x="385" y="2934"/>
                  </a:lnTo>
                  <a:lnTo>
                    <a:pt x="441" y="3033"/>
                  </a:lnTo>
                  <a:lnTo>
                    <a:pt x="502" y="3126"/>
                  </a:lnTo>
                  <a:lnTo>
                    <a:pt x="569" y="3215"/>
                  </a:lnTo>
                  <a:lnTo>
                    <a:pt x="640" y="3301"/>
                  </a:lnTo>
                  <a:lnTo>
                    <a:pt x="717" y="3381"/>
                  </a:lnTo>
                  <a:lnTo>
                    <a:pt x="797" y="3458"/>
                  </a:lnTo>
                  <a:lnTo>
                    <a:pt x="883" y="3529"/>
                  </a:lnTo>
                  <a:lnTo>
                    <a:pt x="972" y="3596"/>
                  </a:lnTo>
                  <a:lnTo>
                    <a:pt x="1065" y="3657"/>
                  </a:lnTo>
                  <a:lnTo>
                    <a:pt x="1164" y="3713"/>
                  </a:lnTo>
                  <a:lnTo>
                    <a:pt x="1264" y="3764"/>
                  </a:lnTo>
                  <a:lnTo>
                    <a:pt x="1368" y="3807"/>
                  </a:lnTo>
                  <a:lnTo>
                    <a:pt x="1475" y="3846"/>
                  </a:lnTo>
                  <a:lnTo>
                    <a:pt x="1586" y="3877"/>
                  </a:lnTo>
                  <a:lnTo>
                    <a:pt x="1698" y="3902"/>
                  </a:lnTo>
                  <a:lnTo>
                    <a:pt x="1813" y="3920"/>
                  </a:lnTo>
                  <a:lnTo>
                    <a:pt x="1930" y="3932"/>
                  </a:lnTo>
                  <a:lnTo>
                    <a:pt x="2049" y="3935"/>
                  </a:lnTo>
                  <a:lnTo>
                    <a:pt x="2168" y="3932"/>
                  </a:lnTo>
                  <a:lnTo>
                    <a:pt x="2285" y="3920"/>
                  </a:lnTo>
                  <a:lnTo>
                    <a:pt x="2400" y="3902"/>
                  </a:lnTo>
                  <a:lnTo>
                    <a:pt x="2512" y="3877"/>
                  </a:lnTo>
                  <a:lnTo>
                    <a:pt x="2623" y="3846"/>
                  </a:lnTo>
                  <a:lnTo>
                    <a:pt x="2730" y="3807"/>
                  </a:lnTo>
                  <a:lnTo>
                    <a:pt x="2834" y="3764"/>
                  </a:lnTo>
                  <a:lnTo>
                    <a:pt x="2934" y="3713"/>
                  </a:lnTo>
                  <a:lnTo>
                    <a:pt x="3033" y="3657"/>
                  </a:lnTo>
                  <a:lnTo>
                    <a:pt x="3126" y="3596"/>
                  </a:lnTo>
                  <a:lnTo>
                    <a:pt x="3215" y="3529"/>
                  </a:lnTo>
                  <a:lnTo>
                    <a:pt x="3301" y="3458"/>
                  </a:lnTo>
                  <a:lnTo>
                    <a:pt x="3381" y="3381"/>
                  </a:lnTo>
                  <a:lnTo>
                    <a:pt x="3458" y="3301"/>
                  </a:lnTo>
                  <a:lnTo>
                    <a:pt x="3529" y="3215"/>
                  </a:lnTo>
                  <a:lnTo>
                    <a:pt x="3596" y="3126"/>
                  </a:lnTo>
                  <a:lnTo>
                    <a:pt x="3657" y="3033"/>
                  </a:lnTo>
                  <a:lnTo>
                    <a:pt x="3713" y="2934"/>
                  </a:lnTo>
                  <a:lnTo>
                    <a:pt x="3764" y="2834"/>
                  </a:lnTo>
                  <a:lnTo>
                    <a:pt x="3807" y="2730"/>
                  </a:lnTo>
                  <a:lnTo>
                    <a:pt x="3846" y="2623"/>
                  </a:lnTo>
                  <a:lnTo>
                    <a:pt x="3877" y="2512"/>
                  </a:lnTo>
                  <a:lnTo>
                    <a:pt x="3902" y="2400"/>
                  </a:lnTo>
                  <a:lnTo>
                    <a:pt x="3920" y="2285"/>
                  </a:lnTo>
                  <a:lnTo>
                    <a:pt x="3932" y="2168"/>
                  </a:lnTo>
                  <a:lnTo>
                    <a:pt x="3935" y="2049"/>
                  </a:lnTo>
                  <a:lnTo>
                    <a:pt x="3932" y="1930"/>
                  </a:lnTo>
                  <a:lnTo>
                    <a:pt x="3920" y="1813"/>
                  </a:lnTo>
                  <a:lnTo>
                    <a:pt x="3902" y="1698"/>
                  </a:lnTo>
                  <a:lnTo>
                    <a:pt x="3877" y="1586"/>
                  </a:lnTo>
                  <a:lnTo>
                    <a:pt x="3846" y="1475"/>
                  </a:lnTo>
                  <a:lnTo>
                    <a:pt x="3807" y="1368"/>
                  </a:lnTo>
                  <a:lnTo>
                    <a:pt x="3764" y="1264"/>
                  </a:lnTo>
                  <a:lnTo>
                    <a:pt x="3713" y="1164"/>
                  </a:lnTo>
                  <a:lnTo>
                    <a:pt x="3657" y="1065"/>
                  </a:lnTo>
                  <a:lnTo>
                    <a:pt x="3596" y="972"/>
                  </a:lnTo>
                  <a:lnTo>
                    <a:pt x="3529" y="883"/>
                  </a:lnTo>
                  <a:lnTo>
                    <a:pt x="3458" y="797"/>
                  </a:lnTo>
                  <a:lnTo>
                    <a:pt x="3381" y="717"/>
                  </a:lnTo>
                  <a:lnTo>
                    <a:pt x="3301" y="640"/>
                  </a:lnTo>
                  <a:lnTo>
                    <a:pt x="3215" y="569"/>
                  </a:lnTo>
                  <a:lnTo>
                    <a:pt x="3126" y="502"/>
                  </a:lnTo>
                  <a:lnTo>
                    <a:pt x="3033" y="441"/>
                  </a:lnTo>
                  <a:lnTo>
                    <a:pt x="2934" y="385"/>
                  </a:lnTo>
                  <a:lnTo>
                    <a:pt x="2834" y="334"/>
                  </a:lnTo>
                  <a:lnTo>
                    <a:pt x="2730" y="291"/>
                  </a:lnTo>
                  <a:lnTo>
                    <a:pt x="2623" y="252"/>
                  </a:lnTo>
                  <a:lnTo>
                    <a:pt x="2512" y="221"/>
                  </a:lnTo>
                  <a:lnTo>
                    <a:pt x="2400" y="196"/>
                  </a:lnTo>
                  <a:lnTo>
                    <a:pt x="2285" y="178"/>
                  </a:lnTo>
                  <a:lnTo>
                    <a:pt x="2168" y="166"/>
                  </a:lnTo>
                  <a:lnTo>
                    <a:pt x="2049" y="163"/>
                  </a:lnTo>
                  <a:close/>
                  <a:moveTo>
                    <a:pt x="2049" y="0"/>
                  </a:moveTo>
                  <a:lnTo>
                    <a:pt x="2166" y="4"/>
                  </a:lnTo>
                  <a:lnTo>
                    <a:pt x="2281" y="12"/>
                  </a:lnTo>
                  <a:lnTo>
                    <a:pt x="2395" y="29"/>
                  </a:lnTo>
                  <a:lnTo>
                    <a:pt x="2508" y="51"/>
                  </a:lnTo>
                  <a:lnTo>
                    <a:pt x="2619" y="79"/>
                  </a:lnTo>
                  <a:lnTo>
                    <a:pt x="2727" y="114"/>
                  </a:lnTo>
                  <a:lnTo>
                    <a:pt x="2834" y="155"/>
                  </a:lnTo>
                  <a:lnTo>
                    <a:pt x="2937" y="201"/>
                  </a:lnTo>
                  <a:lnTo>
                    <a:pt x="3039" y="253"/>
                  </a:lnTo>
                  <a:lnTo>
                    <a:pt x="3137" y="312"/>
                  </a:lnTo>
                  <a:lnTo>
                    <a:pt x="3232" y="376"/>
                  </a:lnTo>
                  <a:lnTo>
                    <a:pt x="3324" y="445"/>
                  </a:lnTo>
                  <a:lnTo>
                    <a:pt x="3413" y="520"/>
                  </a:lnTo>
                  <a:lnTo>
                    <a:pt x="3498" y="600"/>
                  </a:lnTo>
                  <a:lnTo>
                    <a:pt x="3578" y="685"/>
                  </a:lnTo>
                  <a:lnTo>
                    <a:pt x="3653" y="774"/>
                  </a:lnTo>
                  <a:lnTo>
                    <a:pt x="3722" y="866"/>
                  </a:lnTo>
                  <a:lnTo>
                    <a:pt x="3786" y="961"/>
                  </a:lnTo>
                  <a:lnTo>
                    <a:pt x="3845" y="1059"/>
                  </a:lnTo>
                  <a:lnTo>
                    <a:pt x="3897" y="1161"/>
                  </a:lnTo>
                  <a:lnTo>
                    <a:pt x="3943" y="1264"/>
                  </a:lnTo>
                  <a:lnTo>
                    <a:pt x="3984" y="1371"/>
                  </a:lnTo>
                  <a:lnTo>
                    <a:pt x="4019" y="1479"/>
                  </a:lnTo>
                  <a:lnTo>
                    <a:pt x="4047" y="1590"/>
                  </a:lnTo>
                  <a:lnTo>
                    <a:pt x="4069" y="1703"/>
                  </a:lnTo>
                  <a:lnTo>
                    <a:pt x="4086" y="1817"/>
                  </a:lnTo>
                  <a:lnTo>
                    <a:pt x="4094" y="1932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2"/>
            <p:cNvSpPr>
              <a:spLocks noEditPoints="1"/>
            </p:cNvSpPr>
            <p:nvPr/>
          </p:nvSpPr>
          <p:spPr bwMode="auto">
            <a:xfrm>
              <a:off x="3432" y="724"/>
              <a:ext cx="3454" cy="3454"/>
            </a:xfrm>
            <a:custGeom>
              <a:avLst/>
              <a:gdLst>
                <a:gd name="T0" fmla="*/ 1186 w 3454"/>
                <a:gd name="T1" fmla="*/ 259 h 3454"/>
                <a:gd name="T2" fmla="*/ 1161 w 3454"/>
                <a:gd name="T3" fmla="*/ 632 h 3454"/>
                <a:gd name="T4" fmla="*/ 1061 w 3454"/>
                <a:gd name="T5" fmla="*/ 689 h 3454"/>
                <a:gd name="T6" fmla="*/ 725 w 3454"/>
                <a:gd name="T7" fmla="*/ 527 h 3454"/>
                <a:gd name="T8" fmla="*/ 650 w 3454"/>
                <a:gd name="T9" fmla="*/ 1012 h 3454"/>
                <a:gd name="T10" fmla="*/ 680 w 3454"/>
                <a:gd name="T11" fmla="*/ 1123 h 3454"/>
                <a:gd name="T12" fmla="*/ 570 w 3454"/>
                <a:gd name="T13" fmla="*/ 1153 h 3454"/>
                <a:gd name="T14" fmla="*/ 187 w 3454"/>
                <a:gd name="T15" fmla="*/ 1455 h 3454"/>
                <a:gd name="T16" fmla="*/ 495 w 3454"/>
                <a:gd name="T17" fmla="*/ 1670 h 3454"/>
                <a:gd name="T18" fmla="*/ 495 w 3454"/>
                <a:gd name="T19" fmla="*/ 1784 h 3454"/>
                <a:gd name="T20" fmla="*/ 187 w 3454"/>
                <a:gd name="T21" fmla="*/ 1999 h 3454"/>
                <a:gd name="T22" fmla="*/ 570 w 3454"/>
                <a:gd name="T23" fmla="*/ 2301 h 3454"/>
                <a:gd name="T24" fmla="*/ 680 w 3454"/>
                <a:gd name="T25" fmla="*/ 2331 h 3454"/>
                <a:gd name="T26" fmla="*/ 650 w 3454"/>
                <a:gd name="T27" fmla="*/ 2442 h 3454"/>
                <a:gd name="T28" fmla="*/ 725 w 3454"/>
                <a:gd name="T29" fmla="*/ 2927 h 3454"/>
                <a:gd name="T30" fmla="*/ 1061 w 3454"/>
                <a:gd name="T31" fmla="*/ 2765 h 3454"/>
                <a:gd name="T32" fmla="*/ 1161 w 3454"/>
                <a:gd name="T33" fmla="*/ 2822 h 3454"/>
                <a:gd name="T34" fmla="*/ 1186 w 3454"/>
                <a:gd name="T35" fmla="*/ 3195 h 3454"/>
                <a:gd name="T36" fmla="*/ 1645 w 3454"/>
                <a:gd name="T37" fmla="*/ 3017 h 3454"/>
                <a:gd name="T38" fmla="*/ 1727 w 3454"/>
                <a:gd name="T39" fmla="*/ 2935 h 3454"/>
                <a:gd name="T40" fmla="*/ 1809 w 3454"/>
                <a:gd name="T41" fmla="*/ 3017 h 3454"/>
                <a:gd name="T42" fmla="*/ 2268 w 3454"/>
                <a:gd name="T43" fmla="*/ 3195 h 3454"/>
                <a:gd name="T44" fmla="*/ 2293 w 3454"/>
                <a:gd name="T45" fmla="*/ 2822 h 3454"/>
                <a:gd name="T46" fmla="*/ 2393 w 3454"/>
                <a:gd name="T47" fmla="*/ 2765 h 3454"/>
                <a:gd name="T48" fmla="*/ 2729 w 3454"/>
                <a:gd name="T49" fmla="*/ 2927 h 3454"/>
                <a:gd name="T50" fmla="*/ 2804 w 3454"/>
                <a:gd name="T51" fmla="*/ 2442 h 3454"/>
                <a:gd name="T52" fmla="*/ 2774 w 3454"/>
                <a:gd name="T53" fmla="*/ 2331 h 3454"/>
                <a:gd name="T54" fmla="*/ 2884 w 3454"/>
                <a:gd name="T55" fmla="*/ 2301 h 3454"/>
                <a:gd name="T56" fmla="*/ 3267 w 3454"/>
                <a:gd name="T57" fmla="*/ 1999 h 3454"/>
                <a:gd name="T58" fmla="*/ 2959 w 3454"/>
                <a:gd name="T59" fmla="*/ 1784 h 3454"/>
                <a:gd name="T60" fmla="*/ 2959 w 3454"/>
                <a:gd name="T61" fmla="*/ 1670 h 3454"/>
                <a:gd name="T62" fmla="*/ 3267 w 3454"/>
                <a:gd name="T63" fmla="*/ 1455 h 3454"/>
                <a:gd name="T64" fmla="*/ 2884 w 3454"/>
                <a:gd name="T65" fmla="*/ 1153 h 3454"/>
                <a:gd name="T66" fmla="*/ 2774 w 3454"/>
                <a:gd name="T67" fmla="*/ 1123 h 3454"/>
                <a:gd name="T68" fmla="*/ 2804 w 3454"/>
                <a:gd name="T69" fmla="*/ 1012 h 3454"/>
                <a:gd name="T70" fmla="*/ 2729 w 3454"/>
                <a:gd name="T71" fmla="*/ 527 h 3454"/>
                <a:gd name="T72" fmla="*/ 2393 w 3454"/>
                <a:gd name="T73" fmla="*/ 689 h 3454"/>
                <a:gd name="T74" fmla="*/ 2293 w 3454"/>
                <a:gd name="T75" fmla="*/ 632 h 3454"/>
                <a:gd name="T76" fmla="*/ 2268 w 3454"/>
                <a:gd name="T77" fmla="*/ 259 h 3454"/>
                <a:gd name="T78" fmla="*/ 1809 w 3454"/>
                <a:gd name="T79" fmla="*/ 437 h 3454"/>
                <a:gd name="T80" fmla="*/ 1727 w 3454"/>
                <a:gd name="T81" fmla="*/ 519 h 3454"/>
                <a:gd name="T82" fmla="*/ 1645 w 3454"/>
                <a:gd name="T83" fmla="*/ 437 h 3454"/>
                <a:gd name="T84" fmla="*/ 2185 w 3454"/>
                <a:gd name="T85" fmla="*/ 62 h 3454"/>
                <a:gd name="T86" fmla="*/ 2781 w 3454"/>
                <a:gd name="T87" fmla="*/ 360 h 3454"/>
                <a:gd name="T88" fmla="*/ 3218 w 3454"/>
                <a:gd name="T89" fmla="*/ 856 h 3454"/>
                <a:gd name="T90" fmla="*/ 3438 w 3454"/>
                <a:gd name="T91" fmla="*/ 1494 h 3454"/>
                <a:gd name="T92" fmla="*/ 3392 w 3454"/>
                <a:gd name="T93" fmla="*/ 2185 h 3454"/>
                <a:gd name="T94" fmla="*/ 3094 w 3454"/>
                <a:gd name="T95" fmla="*/ 2781 h 3454"/>
                <a:gd name="T96" fmla="*/ 2598 w 3454"/>
                <a:gd name="T97" fmla="*/ 3218 h 3454"/>
                <a:gd name="T98" fmla="*/ 1960 w 3454"/>
                <a:gd name="T99" fmla="*/ 3438 h 3454"/>
                <a:gd name="T100" fmla="*/ 1269 w 3454"/>
                <a:gd name="T101" fmla="*/ 3392 h 3454"/>
                <a:gd name="T102" fmla="*/ 673 w 3454"/>
                <a:gd name="T103" fmla="*/ 3094 h 3454"/>
                <a:gd name="T104" fmla="*/ 236 w 3454"/>
                <a:gd name="T105" fmla="*/ 2598 h 3454"/>
                <a:gd name="T106" fmla="*/ 16 w 3454"/>
                <a:gd name="T107" fmla="*/ 1960 h 3454"/>
                <a:gd name="T108" fmla="*/ 62 w 3454"/>
                <a:gd name="T109" fmla="*/ 1269 h 3454"/>
                <a:gd name="T110" fmla="*/ 360 w 3454"/>
                <a:gd name="T111" fmla="*/ 673 h 3454"/>
                <a:gd name="T112" fmla="*/ 856 w 3454"/>
                <a:gd name="T113" fmla="*/ 236 h 3454"/>
                <a:gd name="T114" fmla="*/ 1494 w 3454"/>
                <a:gd name="T115" fmla="*/ 16 h 3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3454">
                  <a:moveTo>
                    <a:pt x="1645" y="165"/>
                  </a:moveTo>
                  <a:lnTo>
                    <a:pt x="1549" y="173"/>
                  </a:lnTo>
                  <a:lnTo>
                    <a:pt x="1455" y="187"/>
                  </a:lnTo>
                  <a:lnTo>
                    <a:pt x="1363" y="206"/>
                  </a:lnTo>
                  <a:lnTo>
                    <a:pt x="1274" y="231"/>
                  </a:lnTo>
                  <a:lnTo>
                    <a:pt x="1186" y="259"/>
                  </a:lnTo>
                  <a:lnTo>
                    <a:pt x="1100" y="294"/>
                  </a:lnTo>
                  <a:lnTo>
                    <a:pt x="1017" y="334"/>
                  </a:lnTo>
                  <a:lnTo>
                    <a:pt x="1153" y="570"/>
                  </a:lnTo>
                  <a:lnTo>
                    <a:pt x="1161" y="589"/>
                  </a:lnTo>
                  <a:lnTo>
                    <a:pt x="1163" y="611"/>
                  </a:lnTo>
                  <a:lnTo>
                    <a:pt x="1161" y="632"/>
                  </a:lnTo>
                  <a:lnTo>
                    <a:pt x="1153" y="650"/>
                  </a:lnTo>
                  <a:lnTo>
                    <a:pt x="1141" y="668"/>
                  </a:lnTo>
                  <a:lnTo>
                    <a:pt x="1123" y="680"/>
                  </a:lnTo>
                  <a:lnTo>
                    <a:pt x="1102" y="689"/>
                  </a:lnTo>
                  <a:lnTo>
                    <a:pt x="1082" y="691"/>
                  </a:lnTo>
                  <a:lnTo>
                    <a:pt x="1061" y="689"/>
                  </a:lnTo>
                  <a:lnTo>
                    <a:pt x="1042" y="681"/>
                  </a:lnTo>
                  <a:lnTo>
                    <a:pt x="1025" y="668"/>
                  </a:lnTo>
                  <a:lnTo>
                    <a:pt x="1012" y="650"/>
                  </a:lnTo>
                  <a:lnTo>
                    <a:pt x="875" y="416"/>
                  </a:lnTo>
                  <a:lnTo>
                    <a:pt x="798" y="469"/>
                  </a:lnTo>
                  <a:lnTo>
                    <a:pt x="725" y="527"/>
                  </a:lnTo>
                  <a:lnTo>
                    <a:pt x="655" y="589"/>
                  </a:lnTo>
                  <a:lnTo>
                    <a:pt x="589" y="655"/>
                  </a:lnTo>
                  <a:lnTo>
                    <a:pt x="527" y="725"/>
                  </a:lnTo>
                  <a:lnTo>
                    <a:pt x="469" y="798"/>
                  </a:lnTo>
                  <a:lnTo>
                    <a:pt x="416" y="875"/>
                  </a:lnTo>
                  <a:lnTo>
                    <a:pt x="650" y="1012"/>
                  </a:lnTo>
                  <a:lnTo>
                    <a:pt x="668" y="1025"/>
                  </a:lnTo>
                  <a:lnTo>
                    <a:pt x="681" y="1042"/>
                  </a:lnTo>
                  <a:lnTo>
                    <a:pt x="689" y="1061"/>
                  </a:lnTo>
                  <a:lnTo>
                    <a:pt x="691" y="1081"/>
                  </a:lnTo>
                  <a:lnTo>
                    <a:pt x="689" y="1102"/>
                  </a:lnTo>
                  <a:lnTo>
                    <a:pt x="680" y="1123"/>
                  </a:lnTo>
                  <a:lnTo>
                    <a:pt x="668" y="1141"/>
                  </a:lnTo>
                  <a:lnTo>
                    <a:pt x="650" y="1153"/>
                  </a:lnTo>
                  <a:lnTo>
                    <a:pt x="630" y="1161"/>
                  </a:lnTo>
                  <a:lnTo>
                    <a:pt x="609" y="1163"/>
                  </a:lnTo>
                  <a:lnTo>
                    <a:pt x="589" y="1161"/>
                  </a:lnTo>
                  <a:lnTo>
                    <a:pt x="570" y="1153"/>
                  </a:lnTo>
                  <a:lnTo>
                    <a:pt x="334" y="1017"/>
                  </a:lnTo>
                  <a:lnTo>
                    <a:pt x="294" y="1100"/>
                  </a:lnTo>
                  <a:lnTo>
                    <a:pt x="259" y="1186"/>
                  </a:lnTo>
                  <a:lnTo>
                    <a:pt x="231" y="1274"/>
                  </a:lnTo>
                  <a:lnTo>
                    <a:pt x="206" y="1363"/>
                  </a:lnTo>
                  <a:lnTo>
                    <a:pt x="187" y="1455"/>
                  </a:lnTo>
                  <a:lnTo>
                    <a:pt x="173" y="1549"/>
                  </a:lnTo>
                  <a:lnTo>
                    <a:pt x="165" y="1645"/>
                  </a:lnTo>
                  <a:lnTo>
                    <a:pt x="437" y="1645"/>
                  </a:lnTo>
                  <a:lnTo>
                    <a:pt x="459" y="1649"/>
                  </a:lnTo>
                  <a:lnTo>
                    <a:pt x="479" y="1656"/>
                  </a:lnTo>
                  <a:lnTo>
                    <a:pt x="495" y="1670"/>
                  </a:lnTo>
                  <a:lnTo>
                    <a:pt x="508" y="1686"/>
                  </a:lnTo>
                  <a:lnTo>
                    <a:pt x="516" y="1706"/>
                  </a:lnTo>
                  <a:lnTo>
                    <a:pt x="519" y="1727"/>
                  </a:lnTo>
                  <a:lnTo>
                    <a:pt x="516" y="1748"/>
                  </a:lnTo>
                  <a:lnTo>
                    <a:pt x="508" y="1768"/>
                  </a:lnTo>
                  <a:lnTo>
                    <a:pt x="495" y="1784"/>
                  </a:lnTo>
                  <a:lnTo>
                    <a:pt x="479" y="1798"/>
                  </a:lnTo>
                  <a:lnTo>
                    <a:pt x="459" y="1805"/>
                  </a:lnTo>
                  <a:lnTo>
                    <a:pt x="437" y="1809"/>
                  </a:lnTo>
                  <a:lnTo>
                    <a:pt x="165" y="1809"/>
                  </a:lnTo>
                  <a:lnTo>
                    <a:pt x="173" y="1905"/>
                  </a:lnTo>
                  <a:lnTo>
                    <a:pt x="187" y="1999"/>
                  </a:lnTo>
                  <a:lnTo>
                    <a:pt x="206" y="2091"/>
                  </a:lnTo>
                  <a:lnTo>
                    <a:pt x="231" y="2180"/>
                  </a:lnTo>
                  <a:lnTo>
                    <a:pt x="259" y="2268"/>
                  </a:lnTo>
                  <a:lnTo>
                    <a:pt x="294" y="2354"/>
                  </a:lnTo>
                  <a:lnTo>
                    <a:pt x="334" y="2437"/>
                  </a:lnTo>
                  <a:lnTo>
                    <a:pt x="570" y="2301"/>
                  </a:lnTo>
                  <a:lnTo>
                    <a:pt x="589" y="2293"/>
                  </a:lnTo>
                  <a:lnTo>
                    <a:pt x="611" y="2291"/>
                  </a:lnTo>
                  <a:lnTo>
                    <a:pt x="632" y="2293"/>
                  </a:lnTo>
                  <a:lnTo>
                    <a:pt x="650" y="2301"/>
                  </a:lnTo>
                  <a:lnTo>
                    <a:pt x="668" y="2313"/>
                  </a:lnTo>
                  <a:lnTo>
                    <a:pt x="680" y="2331"/>
                  </a:lnTo>
                  <a:lnTo>
                    <a:pt x="689" y="2352"/>
                  </a:lnTo>
                  <a:lnTo>
                    <a:pt x="691" y="2373"/>
                  </a:lnTo>
                  <a:lnTo>
                    <a:pt x="689" y="2393"/>
                  </a:lnTo>
                  <a:lnTo>
                    <a:pt x="681" y="2412"/>
                  </a:lnTo>
                  <a:lnTo>
                    <a:pt x="668" y="2429"/>
                  </a:lnTo>
                  <a:lnTo>
                    <a:pt x="650" y="2442"/>
                  </a:lnTo>
                  <a:lnTo>
                    <a:pt x="416" y="2579"/>
                  </a:lnTo>
                  <a:lnTo>
                    <a:pt x="469" y="2656"/>
                  </a:lnTo>
                  <a:lnTo>
                    <a:pt x="527" y="2729"/>
                  </a:lnTo>
                  <a:lnTo>
                    <a:pt x="589" y="2799"/>
                  </a:lnTo>
                  <a:lnTo>
                    <a:pt x="655" y="2865"/>
                  </a:lnTo>
                  <a:lnTo>
                    <a:pt x="725" y="2927"/>
                  </a:lnTo>
                  <a:lnTo>
                    <a:pt x="798" y="2985"/>
                  </a:lnTo>
                  <a:lnTo>
                    <a:pt x="875" y="3038"/>
                  </a:lnTo>
                  <a:lnTo>
                    <a:pt x="1012" y="2804"/>
                  </a:lnTo>
                  <a:lnTo>
                    <a:pt x="1025" y="2786"/>
                  </a:lnTo>
                  <a:lnTo>
                    <a:pt x="1042" y="2773"/>
                  </a:lnTo>
                  <a:lnTo>
                    <a:pt x="1061" y="2765"/>
                  </a:lnTo>
                  <a:lnTo>
                    <a:pt x="1081" y="2763"/>
                  </a:lnTo>
                  <a:lnTo>
                    <a:pt x="1102" y="2765"/>
                  </a:lnTo>
                  <a:lnTo>
                    <a:pt x="1123" y="2774"/>
                  </a:lnTo>
                  <a:lnTo>
                    <a:pt x="1141" y="2786"/>
                  </a:lnTo>
                  <a:lnTo>
                    <a:pt x="1153" y="2804"/>
                  </a:lnTo>
                  <a:lnTo>
                    <a:pt x="1161" y="2822"/>
                  </a:lnTo>
                  <a:lnTo>
                    <a:pt x="1163" y="2843"/>
                  </a:lnTo>
                  <a:lnTo>
                    <a:pt x="1161" y="2865"/>
                  </a:lnTo>
                  <a:lnTo>
                    <a:pt x="1153" y="2884"/>
                  </a:lnTo>
                  <a:lnTo>
                    <a:pt x="1017" y="3120"/>
                  </a:lnTo>
                  <a:lnTo>
                    <a:pt x="1100" y="3160"/>
                  </a:lnTo>
                  <a:lnTo>
                    <a:pt x="1186" y="3195"/>
                  </a:lnTo>
                  <a:lnTo>
                    <a:pt x="1274" y="3223"/>
                  </a:lnTo>
                  <a:lnTo>
                    <a:pt x="1363" y="3248"/>
                  </a:lnTo>
                  <a:lnTo>
                    <a:pt x="1455" y="3267"/>
                  </a:lnTo>
                  <a:lnTo>
                    <a:pt x="1549" y="3281"/>
                  </a:lnTo>
                  <a:lnTo>
                    <a:pt x="1645" y="3289"/>
                  </a:lnTo>
                  <a:lnTo>
                    <a:pt x="1645" y="3017"/>
                  </a:lnTo>
                  <a:lnTo>
                    <a:pt x="1649" y="2995"/>
                  </a:lnTo>
                  <a:lnTo>
                    <a:pt x="1656" y="2975"/>
                  </a:lnTo>
                  <a:lnTo>
                    <a:pt x="1670" y="2959"/>
                  </a:lnTo>
                  <a:lnTo>
                    <a:pt x="1686" y="2946"/>
                  </a:lnTo>
                  <a:lnTo>
                    <a:pt x="1706" y="2938"/>
                  </a:lnTo>
                  <a:lnTo>
                    <a:pt x="1727" y="2935"/>
                  </a:lnTo>
                  <a:lnTo>
                    <a:pt x="1748" y="2938"/>
                  </a:lnTo>
                  <a:lnTo>
                    <a:pt x="1768" y="2946"/>
                  </a:lnTo>
                  <a:lnTo>
                    <a:pt x="1784" y="2959"/>
                  </a:lnTo>
                  <a:lnTo>
                    <a:pt x="1798" y="2975"/>
                  </a:lnTo>
                  <a:lnTo>
                    <a:pt x="1805" y="2995"/>
                  </a:lnTo>
                  <a:lnTo>
                    <a:pt x="1809" y="3017"/>
                  </a:lnTo>
                  <a:lnTo>
                    <a:pt x="1809" y="3289"/>
                  </a:lnTo>
                  <a:lnTo>
                    <a:pt x="1905" y="3281"/>
                  </a:lnTo>
                  <a:lnTo>
                    <a:pt x="1999" y="3267"/>
                  </a:lnTo>
                  <a:lnTo>
                    <a:pt x="2091" y="3248"/>
                  </a:lnTo>
                  <a:lnTo>
                    <a:pt x="2180" y="3223"/>
                  </a:lnTo>
                  <a:lnTo>
                    <a:pt x="2268" y="3195"/>
                  </a:lnTo>
                  <a:lnTo>
                    <a:pt x="2354" y="3160"/>
                  </a:lnTo>
                  <a:lnTo>
                    <a:pt x="2437" y="3120"/>
                  </a:lnTo>
                  <a:lnTo>
                    <a:pt x="2301" y="2884"/>
                  </a:lnTo>
                  <a:lnTo>
                    <a:pt x="2293" y="2865"/>
                  </a:lnTo>
                  <a:lnTo>
                    <a:pt x="2291" y="2843"/>
                  </a:lnTo>
                  <a:lnTo>
                    <a:pt x="2293" y="2822"/>
                  </a:lnTo>
                  <a:lnTo>
                    <a:pt x="2301" y="2804"/>
                  </a:lnTo>
                  <a:lnTo>
                    <a:pt x="2313" y="2786"/>
                  </a:lnTo>
                  <a:lnTo>
                    <a:pt x="2331" y="2774"/>
                  </a:lnTo>
                  <a:lnTo>
                    <a:pt x="2352" y="2765"/>
                  </a:lnTo>
                  <a:lnTo>
                    <a:pt x="2373" y="2763"/>
                  </a:lnTo>
                  <a:lnTo>
                    <a:pt x="2393" y="2765"/>
                  </a:lnTo>
                  <a:lnTo>
                    <a:pt x="2412" y="2773"/>
                  </a:lnTo>
                  <a:lnTo>
                    <a:pt x="2429" y="2786"/>
                  </a:lnTo>
                  <a:lnTo>
                    <a:pt x="2442" y="2804"/>
                  </a:lnTo>
                  <a:lnTo>
                    <a:pt x="2579" y="3038"/>
                  </a:lnTo>
                  <a:lnTo>
                    <a:pt x="2656" y="2985"/>
                  </a:lnTo>
                  <a:lnTo>
                    <a:pt x="2729" y="2927"/>
                  </a:lnTo>
                  <a:lnTo>
                    <a:pt x="2799" y="2865"/>
                  </a:lnTo>
                  <a:lnTo>
                    <a:pt x="2865" y="2799"/>
                  </a:lnTo>
                  <a:lnTo>
                    <a:pt x="2927" y="2729"/>
                  </a:lnTo>
                  <a:lnTo>
                    <a:pt x="2985" y="2656"/>
                  </a:lnTo>
                  <a:lnTo>
                    <a:pt x="3038" y="2579"/>
                  </a:lnTo>
                  <a:lnTo>
                    <a:pt x="2804" y="2442"/>
                  </a:lnTo>
                  <a:lnTo>
                    <a:pt x="2786" y="2429"/>
                  </a:lnTo>
                  <a:lnTo>
                    <a:pt x="2773" y="2412"/>
                  </a:lnTo>
                  <a:lnTo>
                    <a:pt x="2765" y="2393"/>
                  </a:lnTo>
                  <a:lnTo>
                    <a:pt x="2763" y="2373"/>
                  </a:lnTo>
                  <a:lnTo>
                    <a:pt x="2765" y="2352"/>
                  </a:lnTo>
                  <a:lnTo>
                    <a:pt x="2774" y="2331"/>
                  </a:lnTo>
                  <a:lnTo>
                    <a:pt x="2786" y="2313"/>
                  </a:lnTo>
                  <a:lnTo>
                    <a:pt x="2804" y="2301"/>
                  </a:lnTo>
                  <a:lnTo>
                    <a:pt x="2822" y="2293"/>
                  </a:lnTo>
                  <a:lnTo>
                    <a:pt x="2843" y="2291"/>
                  </a:lnTo>
                  <a:lnTo>
                    <a:pt x="2865" y="2293"/>
                  </a:lnTo>
                  <a:lnTo>
                    <a:pt x="2884" y="2301"/>
                  </a:lnTo>
                  <a:lnTo>
                    <a:pt x="3120" y="2437"/>
                  </a:lnTo>
                  <a:lnTo>
                    <a:pt x="3160" y="2354"/>
                  </a:lnTo>
                  <a:lnTo>
                    <a:pt x="3195" y="2268"/>
                  </a:lnTo>
                  <a:lnTo>
                    <a:pt x="3223" y="2180"/>
                  </a:lnTo>
                  <a:lnTo>
                    <a:pt x="3248" y="2091"/>
                  </a:lnTo>
                  <a:lnTo>
                    <a:pt x="3267" y="1999"/>
                  </a:lnTo>
                  <a:lnTo>
                    <a:pt x="3281" y="1905"/>
                  </a:lnTo>
                  <a:lnTo>
                    <a:pt x="3289" y="1809"/>
                  </a:lnTo>
                  <a:lnTo>
                    <a:pt x="3017" y="1809"/>
                  </a:lnTo>
                  <a:lnTo>
                    <a:pt x="2995" y="1805"/>
                  </a:lnTo>
                  <a:lnTo>
                    <a:pt x="2975" y="1798"/>
                  </a:lnTo>
                  <a:lnTo>
                    <a:pt x="2959" y="1784"/>
                  </a:lnTo>
                  <a:lnTo>
                    <a:pt x="2946" y="1768"/>
                  </a:lnTo>
                  <a:lnTo>
                    <a:pt x="2938" y="1748"/>
                  </a:lnTo>
                  <a:lnTo>
                    <a:pt x="2935" y="1727"/>
                  </a:lnTo>
                  <a:lnTo>
                    <a:pt x="2938" y="1706"/>
                  </a:lnTo>
                  <a:lnTo>
                    <a:pt x="2946" y="1686"/>
                  </a:lnTo>
                  <a:lnTo>
                    <a:pt x="2959" y="1670"/>
                  </a:lnTo>
                  <a:lnTo>
                    <a:pt x="2975" y="1656"/>
                  </a:lnTo>
                  <a:lnTo>
                    <a:pt x="2995" y="1649"/>
                  </a:lnTo>
                  <a:lnTo>
                    <a:pt x="3017" y="1645"/>
                  </a:lnTo>
                  <a:lnTo>
                    <a:pt x="3289" y="1645"/>
                  </a:lnTo>
                  <a:lnTo>
                    <a:pt x="3281" y="1549"/>
                  </a:lnTo>
                  <a:lnTo>
                    <a:pt x="3267" y="1455"/>
                  </a:lnTo>
                  <a:lnTo>
                    <a:pt x="3248" y="1363"/>
                  </a:lnTo>
                  <a:lnTo>
                    <a:pt x="3223" y="1274"/>
                  </a:lnTo>
                  <a:lnTo>
                    <a:pt x="3195" y="1186"/>
                  </a:lnTo>
                  <a:lnTo>
                    <a:pt x="3160" y="1100"/>
                  </a:lnTo>
                  <a:lnTo>
                    <a:pt x="3120" y="1017"/>
                  </a:lnTo>
                  <a:lnTo>
                    <a:pt x="2884" y="1153"/>
                  </a:lnTo>
                  <a:lnTo>
                    <a:pt x="2865" y="1161"/>
                  </a:lnTo>
                  <a:lnTo>
                    <a:pt x="2845" y="1163"/>
                  </a:lnTo>
                  <a:lnTo>
                    <a:pt x="2824" y="1161"/>
                  </a:lnTo>
                  <a:lnTo>
                    <a:pt x="2804" y="1153"/>
                  </a:lnTo>
                  <a:lnTo>
                    <a:pt x="2786" y="1141"/>
                  </a:lnTo>
                  <a:lnTo>
                    <a:pt x="2774" y="1123"/>
                  </a:lnTo>
                  <a:lnTo>
                    <a:pt x="2765" y="1102"/>
                  </a:lnTo>
                  <a:lnTo>
                    <a:pt x="2763" y="1081"/>
                  </a:lnTo>
                  <a:lnTo>
                    <a:pt x="2765" y="1061"/>
                  </a:lnTo>
                  <a:lnTo>
                    <a:pt x="2773" y="1042"/>
                  </a:lnTo>
                  <a:lnTo>
                    <a:pt x="2786" y="1025"/>
                  </a:lnTo>
                  <a:lnTo>
                    <a:pt x="2804" y="1012"/>
                  </a:lnTo>
                  <a:lnTo>
                    <a:pt x="3038" y="875"/>
                  </a:lnTo>
                  <a:lnTo>
                    <a:pt x="2985" y="798"/>
                  </a:lnTo>
                  <a:lnTo>
                    <a:pt x="2927" y="725"/>
                  </a:lnTo>
                  <a:lnTo>
                    <a:pt x="2865" y="655"/>
                  </a:lnTo>
                  <a:lnTo>
                    <a:pt x="2799" y="589"/>
                  </a:lnTo>
                  <a:lnTo>
                    <a:pt x="2729" y="527"/>
                  </a:lnTo>
                  <a:lnTo>
                    <a:pt x="2656" y="469"/>
                  </a:lnTo>
                  <a:lnTo>
                    <a:pt x="2579" y="416"/>
                  </a:lnTo>
                  <a:lnTo>
                    <a:pt x="2442" y="650"/>
                  </a:lnTo>
                  <a:lnTo>
                    <a:pt x="2429" y="668"/>
                  </a:lnTo>
                  <a:lnTo>
                    <a:pt x="2412" y="681"/>
                  </a:lnTo>
                  <a:lnTo>
                    <a:pt x="2393" y="689"/>
                  </a:lnTo>
                  <a:lnTo>
                    <a:pt x="2372" y="691"/>
                  </a:lnTo>
                  <a:lnTo>
                    <a:pt x="2352" y="689"/>
                  </a:lnTo>
                  <a:lnTo>
                    <a:pt x="2331" y="680"/>
                  </a:lnTo>
                  <a:lnTo>
                    <a:pt x="2313" y="668"/>
                  </a:lnTo>
                  <a:lnTo>
                    <a:pt x="2301" y="650"/>
                  </a:lnTo>
                  <a:lnTo>
                    <a:pt x="2293" y="632"/>
                  </a:lnTo>
                  <a:lnTo>
                    <a:pt x="2291" y="611"/>
                  </a:lnTo>
                  <a:lnTo>
                    <a:pt x="2293" y="589"/>
                  </a:lnTo>
                  <a:lnTo>
                    <a:pt x="2301" y="570"/>
                  </a:lnTo>
                  <a:lnTo>
                    <a:pt x="2437" y="334"/>
                  </a:lnTo>
                  <a:lnTo>
                    <a:pt x="2354" y="294"/>
                  </a:lnTo>
                  <a:lnTo>
                    <a:pt x="2268" y="259"/>
                  </a:lnTo>
                  <a:lnTo>
                    <a:pt x="2180" y="231"/>
                  </a:lnTo>
                  <a:lnTo>
                    <a:pt x="2091" y="206"/>
                  </a:lnTo>
                  <a:lnTo>
                    <a:pt x="1999" y="187"/>
                  </a:lnTo>
                  <a:lnTo>
                    <a:pt x="1905" y="173"/>
                  </a:lnTo>
                  <a:lnTo>
                    <a:pt x="1809" y="165"/>
                  </a:lnTo>
                  <a:lnTo>
                    <a:pt x="1809" y="437"/>
                  </a:lnTo>
                  <a:lnTo>
                    <a:pt x="1805" y="459"/>
                  </a:lnTo>
                  <a:lnTo>
                    <a:pt x="1798" y="479"/>
                  </a:lnTo>
                  <a:lnTo>
                    <a:pt x="1784" y="495"/>
                  </a:lnTo>
                  <a:lnTo>
                    <a:pt x="1768" y="508"/>
                  </a:lnTo>
                  <a:lnTo>
                    <a:pt x="1748" y="516"/>
                  </a:lnTo>
                  <a:lnTo>
                    <a:pt x="1727" y="519"/>
                  </a:lnTo>
                  <a:lnTo>
                    <a:pt x="1706" y="516"/>
                  </a:lnTo>
                  <a:lnTo>
                    <a:pt x="1686" y="508"/>
                  </a:lnTo>
                  <a:lnTo>
                    <a:pt x="1670" y="495"/>
                  </a:lnTo>
                  <a:lnTo>
                    <a:pt x="1656" y="479"/>
                  </a:lnTo>
                  <a:lnTo>
                    <a:pt x="1649" y="459"/>
                  </a:lnTo>
                  <a:lnTo>
                    <a:pt x="1645" y="437"/>
                  </a:lnTo>
                  <a:lnTo>
                    <a:pt x="1645" y="165"/>
                  </a:lnTo>
                  <a:close/>
                  <a:moveTo>
                    <a:pt x="1727" y="0"/>
                  </a:moveTo>
                  <a:lnTo>
                    <a:pt x="1845" y="3"/>
                  </a:lnTo>
                  <a:lnTo>
                    <a:pt x="1960" y="16"/>
                  </a:lnTo>
                  <a:lnTo>
                    <a:pt x="2075" y="34"/>
                  </a:lnTo>
                  <a:lnTo>
                    <a:pt x="2185" y="62"/>
                  </a:lnTo>
                  <a:lnTo>
                    <a:pt x="2293" y="95"/>
                  </a:lnTo>
                  <a:lnTo>
                    <a:pt x="2399" y="136"/>
                  </a:lnTo>
                  <a:lnTo>
                    <a:pt x="2501" y="182"/>
                  </a:lnTo>
                  <a:lnTo>
                    <a:pt x="2598" y="236"/>
                  </a:lnTo>
                  <a:lnTo>
                    <a:pt x="2692" y="295"/>
                  </a:lnTo>
                  <a:lnTo>
                    <a:pt x="2781" y="360"/>
                  </a:lnTo>
                  <a:lnTo>
                    <a:pt x="2867" y="431"/>
                  </a:lnTo>
                  <a:lnTo>
                    <a:pt x="2948" y="506"/>
                  </a:lnTo>
                  <a:lnTo>
                    <a:pt x="3023" y="587"/>
                  </a:lnTo>
                  <a:lnTo>
                    <a:pt x="3094" y="673"/>
                  </a:lnTo>
                  <a:lnTo>
                    <a:pt x="3159" y="762"/>
                  </a:lnTo>
                  <a:lnTo>
                    <a:pt x="3218" y="856"/>
                  </a:lnTo>
                  <a:lnTo>
                    <a:pt x="3272" y="953"/>
                  </a:lnTo>
                  <a:lnTo>
                    <a:pt x="3318" y="1055"/>
                  </a:lnTo>
                  <a:lnTo>
                    <a:pt x="3359" y="1161"/>
                  </a:lnTo>
                  <a:lnTo>
                    <a:pt x="3392" y="1269"/>
                  </a:lnTo>
                  <a:lnTo>
                    <a:pt x="3420" y="1379"/>
                  </a:lnTo>
                  <a:lnTo>
                    <a:pt x="3438" y="1494"/>
                  </a:lnTo>
                  <a:lnTo>
                    <a:pt x="3451" y="1609"/>
                  </a:lnTo>
                  <a:lnTo>
                    <a:pt x="3454" y="1727"/>
                  </a:lnTo>
                  <a:lnTo>
                    <a:pt x="3451" y="1845"/>
                  </a:lnTo>
                  <a:lnTo>
                    <a:pt x="3438" y="1960"/>
                  </a:lnTo>
                  <a:lnTo>
                    <a:pt x="3420" y="2075"/>
                  </a:lnTo>
                  <a:lnTo>
                    <a:pt x="3392" y="2185"/>
                  </a:lnTo>
                  <a:lnTo>
                    <a:pt x="3359" y="2293"/>
                  </a:lnTo>
                  <a:lnTo>
                    <a:pt x="3318" y="2399"/>
                  </a:lnTo>
                  <a:lnTo>
                    <a:pt x="3272" y="2501"/>
                  </a:lnTo>
                  <a:lnTo>
                    <a:pt x="3218" y="2598"/>
                  </a:lnTo>
                  <a:lnTo>
                    <a:pt x="3159" y="2692"/>
                  </a:lnTo>
                  <a:lnTo>
                    <a:pt x="3094" y="2781"/>
                  </a:lnTo>
                  <a:lnTo>
                    <a:pt x="3023" y="2867"/>
                  </a:lnTo>
                  <a:lnTo>
                    <a:pt x="2948" y="2948"/>
                  </a:lnTo>
                  <a:lnTo>
                    <a:pt x="2867" y="3023"/>
                  </a:lnTo>
                  <a:lnTo>
                    <a:pt x="2781" y="3094"/>
                  </a:lnTo>
                  <a:lnTo>
                    <a:pt x="2692" y="3159"/>
                  </a:lnTo>
                  <a:lnTo>
                    <a:pt x="2598" y="3218"/>
                  </a:lnTo>
                  <a:lnTo>
                    <a:pt x="2501" y="3272"/>
                  </a:lnTo>
                  <a:lnTo>
                    <a:pt x="2399" y="3318"/>
                  </a:lnTo>
                  <a:lnTo>
                    <a:pt x="2293" y="3359"/>
                  </a:lnTo>
                  <a:lnTo>
                    <a:pt x="2185" y="3392"/>
                  </a:lnTo>
                  <a:lnTo>
                    <a:pt x="2075" y="3420"/>
                  </a:lnTo>
                  <a:lnTo>
                    <a:pt x="1960" y="3438"/>
                  </a:lnTo>
                  <a:lnTo>
                    <a:pt x="1845" y="3451"/>
                  </a:lnTo>
                  <a:lnTo>
                    <a:pt x="1727" y="3454"/>
                  </a:lnTo>
                  <a:lnTo>
                    <a:pt x="1609" y="3451"/>
                  </a:lnTo>
                  <a:lnTo>
                    <a:pt x="1494" y="3438"/>
                  </a:lnTo>
                  <a:lnTo>
                    <a:pt x="1379" y="3420"/>
                  </a:lnTo>
                  <a:lnTo>
                    <a:pt x="1269" y="3392"/>
                  </a:lnTo>
                  <a:lnTo>
                    <a:pt x="1161" y="3359"/>
                  </a:lnTo>
                  <a:lnTo>
                    <a:pt x="1055" y="3318"/>
                  </a:lnTo>
                  <a:lnTo>
                    <a:pt x="953" y="3272"/>
                  </a:lnTo>
                  <a:lnTo>
                    <a:pt x="856" y="3218"/>
                  </a:lnTo>
                  <a:lnTo>
                    <a:pt x="762" y="3159"/>
                  </a:lnTo>
                  <a:lnTo>
                    <a:pt x="673" y="3094"/>
                  </a:lnTo>
                  <a:lnTo>
                    <a:pt x="587" y="3023"/>
                  </a:lnTo>
                  <a:lnTo>
                    <a:pt x="506" y="2948"/>
                  </a:lnTo>
                  <a:lnTo>
                    <a:pt x="431" y="2867"/>
                  </a:lnTo>
                  <a:lnTo>
                    <a:pt x="360" y="2781"/>
                  </a:lnTo>
                  <a:lnTo>
                    <a:pt x="295" y="2692"/>
                  </a:lnTo>
                  <a:lnTo>
                    <a:pt x="236" y="2598"/>
                  </a:lnTo>
                  <a:lnTo>
                    <a:pt x="182" y="2501"/>
                  </a:lnTo>
                  <a:lnTo>
                    <a:pt x="136" y="2399"/>
                  </a:lnTo>
                  <a:lnTo>
                    <a:pt x="95" y="2293"/>
                  </a:lnTo>
                  <a:lnTo>
                    <a:pt x="62" y="2185"/>
                  </a:lnTo>
                  <a:lnTo>
                    <a:pt x="34" y="2075"/>
                  </a:lnTo>
                  <a:lnTo>
                    <a:pt x="16" y="1960"/>
                  </a:lnTo>
                  <a:lnTo>
                    <a:pt x="3" y="1845"/>
                  </a:lnTo>
                  <a:lnTo>
                    <a:pt x="0" y="1727"/>
                  </a:lnTo>
                  <a:lnTo>
                    <a:pt x="3" y="1609"/>
                  </a:lnTo>
                  <a:lnTo>
                    <a:pt x="16" y="1494"/>
                  </a:lnTo>
                  <a:lnTo>
                    <a:pt x="34" y="1379"/>
                  </a:lnTo>
                  <a:lnTo>
                    <a:pt x="62" y="1269"/>
                  </a:lnTo>
                  <a:lnTo>
                    <a:pt x="95" y="1161"/>
                  </a:lnTo>
                  <a:lnTo>
                    <a:pt x="136" y="1055"/>
                  </a:lnTo>
                  <a:lnTo>
                    <a:pt x="182" y="953"/>
                  </a:lnTo>
                  <a:lnTo>
                    <a:pt x="236" y="856"/>
                  </a:lnTo>
                  <a:lnTo>
                    <a:pt x="295" y="762"/>
                  </a:lnTo>
                  <a:lnTo>
                    <a:pt x="360" y="673"/>
                  </a:lnTo>
                  <a:lnTo>
                    <a:pt x="431" y="587"/>
                  </a:lnTo>
                  <a:lnTo>
                    <a:pt x="506" y="506"/>
                  </a:lnTo>
                  <a:lnTo>
                    <a:pt x="587" y="431"/>
                  </a:lnTo>
                  <a:lnTo>
                    <a:pt x="673" y="360"/>
                  </a:lnTo>
                  <a:lnTo>
                    <a:pt x="762" y="295"/>
                  </a:lnTo>
                  <a:lnTo>
                    <a:pt x="856" y="236"/>
                  </a:lnTo>
                  <a:lnTo>
                    <a:pt x="953" y="182"/>
                  </a:lnTo>
                  <a:lnTo>
                    <a:pt x="1055" y="136"/>
                  </a:lnTo>
                  <a:lnTo>
                    <a:pt x="1161" y="95"/>
                  </a:lnTo>
                  <a:lnTo>
                    <a:pt x="1269" y="62"/>
                  </a:lnTo>
                  <a:lnTo>
                    <a:pt x="1379" y="34"/>
                  </a:lnTo>
                  <a:lnTo>
                    <a:pt x="1494" y="16"/>
                  </a:lnTo>
                  <a:lnTo>
                    <a:pt x="1609" y="3"/>
                  </a:lnTo>
                  <a:lnTo>
                    <a:pt x="1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3"/>
            <p:cNvSpPr>
              <a:spLocks noEditPoints="1"/>
            </p:cNvSpPr>
            <p:nvPr/>
          </p:nvSpPr>
          <p:spPr bwMode="auto">
            <a:xfrm>
              <a:off x="4834" y="1618"/>
              <a:ext cx="566" cy="1336"/>
            </a:xfrm>
            <a:custGeom>
              <a:avLst/>
              <a:gdLst>
                <a:gd name="T0" fmla="*/ 304 w 566"/>
                <a:gd name="T1" fmla="*/ 757 h 1336"/>
                <a:gd name="T2" fmla="*/ 269 w 566"/>
                <a:gd name="T3" fmla="*/ 777 h 1336"/>
                <a:gd name="T4" fmla="*/ 249 w 566"/>
                <a:gd name="T5" fmla="*/ 812 h 1336"/>
                <a:gd name="T6" fmla="*/ 249 w 566"/>
                <a:gd name="T7" fmla="*/ 854 h 1336"/>
                <a:gd name="T8" fmla="*/ 269 w 566"/>
                <a:gd name="T9" fmla="*/ 889 h 1336"/>
                <a:gd name="T10" fmla="*/ 304 w 566"/>
                <a:gd name="T11" fmla="*/ 909 h 1336"/>
                <a:gd name="T12" fmla="*/ 346 w 566"/>
                <a:gd name="T13" fmla="*/ 909 h 1336"/>
                <a:gd name="T14" fmla="*/ 381 w 566"/>
                <a:gd name="T15" fmla="*/ 889 h 1336"/>
                <a:gd name="T16" fmla="*/ 401 w 566"/>
                <a:gd name="T17" fmla="*/ 854 h 1336"/>
                <a:gd name="T18" fmla="*/ 401 w 566"/>
                <a:gd name="T19" fmla="*/ 812 h 1336"/>
                <a:gd name="T20" fmla="*/ 381 w 566"/>
                <a:gd name="T21" fmla="*/ 777 h 1336"/>
                <a:gd name="T22" fmla="*/ 346 w 566"/>
                <a:gd name="T23" fmla="*/ 757 h 1336"/>
                <a:gd name="T24" fmla="*/ 325 w 566"/>
                <a:gd name="T25" fmla="*/ 0 h 1336"/>
                <a:gd name="T26" fmla="*/ 366 w 566"/>
                <a:gd name="T27" fmla="*/ 11 h 1336"/>
                <a:gd name="T28" fmla="*/ 396 w 566"/>
                <a:gd name="T29" fmla="*/ 41 h 1336"/>
                <a:gd name="T30" fmla="*/ 407 w 566"/>
                <a:gd name="T31" fmla="*/ 82 h 1336"/>
                <a:gd name="T32" fmla="*/ 440 w 566"/>
                <a:gd name="T33" fmla="*/ 621 h 1336"/>
                <a:gd name="T34" fmla="*/ 498 w 566"/>
                <a:gd name="T35" fmla="*/ 665 h 1336"/>
                <a:gd name="T36" fmla="*/ 541 w 566"/>
                <a:gd name="T37" fmla="*/ 724 h 1336"/>
                <a:gd name="T38" fmla="*/ 563 w 566"/>
                <a:gd name="T39" fmla="*/ 795 h 1336"/>
                <a:gd name="T40" fmla="*/ 562 w 566"/>
                <a:gd name="T41" fmla="*/ 876 h 1336"/>
                <a:gd name="T42" fmla="*/ 534 w 566"/>
                <a:gd name="T43" fmla="*/ 955 h 1336"/>
                <a:gd name="T44" fmla="*/ 480 w 566"/>
                <a:gd name="T45" fmla="*/ 1018 h 1336"/>
                <a:gd name="T46" fmla="*/ 409 w 566"/>
                <a:gd name="T47" fmla="*/ 1059 h 1336"/>
                <a:gd name="T48" fmla="*/ 324 w 566"/>
                <a:gd name="T49" fmla="*/ 1074 h 1336"/>
                <a:gd name="T50" fmla="*/ 282 w 566"/>
                <a:gd name="T51" fmla="*/ 1070 h 1336"/>
                <a:gd name="T52" fmla="*/ 139 w 566"/>
                <a:gd name="T53" fmla="*/ 1312 h 1336"/>
                <a:gd name="T54" fmla="*/ 103 w 566"/>
                <a:gd name="T55" fmla="*/ 1333 h 1336"/>
                <a:gd name="T56" fmla="*/ 60 w 566"/>
                <a:gd name="T57" fmla="*/ 1333 h 1336"/>
                <a:gd name="T58" fmla="*/ 23 w 566"/>
                <a:gd name="T59" fmla="*/ 1311 h 1336"/>
                <a:gd name="T60" fmla="*/ 3 w 566"/>
                <a:gd name="T61" fmla="*/ 1275 h 1336"/>
                <a:gd name="T62" fmla="*/ 3 w 566"/>
                <a:gd name="T63" fmla="*/ 1234 h 1336"/>
                <a:gd name="T64" fmla="*/ 141 w 566"/>
                <a:gd name="T65" fmla="*/ 989 h 1336"/>
                <a:gd name="T66" fmla="*/ 105 w 566"/>
                <a:gd name="T67" fmla="*/ 932 h 1336"/>
                <a:gd name="T68" fmla="*/ 87 w 566"/>
                <a:gd name="T69" fmla="*/ 868 h 1336"/>
                <a:gd name="T70" fmla="*/ 87 w 566"/>
                <a:gd name="T71" fmla="*/ 795 h 1336"/>
                <a:gd name="T72" fmla="*/ 109 w 566"/>
                <a:gd name="T73" fmla="*/ 724 h 1336"/>
                <a:gd name="T74" fmla="*/ 152 w 566"/>
                <a:gd name="T75" fmla="*/ 665 h 1336"/>
                <a:gd name="T76" fmla="*/ 210 w 566"/>
                <a:gd name="T77" fmla="*/ 621 h 1336"/>
                <a:gd name="T78" fmla="*/ 243 w 566"/>
                <a:gd name="T79" fmla="*/ 82 h 1336"/>
                <a:gd name="T80" fmla="*/ 254 w 566"/>
                <a:gd name="T81" fmla="*/ 41 h 1336"/>
                <a:gd name="T82" fmla="*/ 284 w 566"/>
                <a:gd name="T83" fmla="*/ 11 h 1336"/>
                <a:gd name="T84" fmla="*/ 325 w 566"/>
                <a:gd name="T8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" h="1336">
                  <a:moveTo>
                    <a:pt x="325" y="755"/>
                  </a:moveTo>
                  <a:lnTo>
                    <a:pt x="304" y="757"/>
                  </a:lnTo>
                  <a:lnTo>
                    <a:pt x="285" y="766"/>
                  </a:lnTo>
                  <a:lnTo>
                    <a:pt x="269" y="777"/>
                  </a:lnTo>
                  <a:lnTo>
                    <a:pt x="258" y="793"/>
                  </a:lnTo>
                  <a:lnTo>
                    <a:pt x="249" y="812"/>
                  </a:lnTo>
                  <a:lnTo>
                    <a:pt x="247" y="833"/>
                  </a:lnTo>
                  <a:lnTo>
                    <a:pt x="249" y="854"/>
                  </a:lnTo>
                  <a:lnTo>
                    <a:pt x="258" y="873"/>
                  </a:lnTo>
                  <a:lnTo>
                    <a:pt x="269" y="889"/>
                  </a:lnTo>
                  <a:lnTo>
                    <a:pt x="285" y="900"/>
                  </a:lnTo>
                  <a:lnTo>
                    <a:pt x="304" y="909"/>
                  </a:lnTo>
                  <a:lnTo>
                    <a:pt x="325" y="911"/>
                  </a:lnTo>
                  <a:lnTo>
                    <a:pt x="346" y="909"/>
                  </a:lnTo>
                  <a:lnTo>
                    <a:pt x="365" y="900"/>
                  </a:lnTo>
                  <a:lnTo>
                    <a:pt x="381" y="889"/>
                  </a:lnTo>
                  <a:lnTo>
                    <a:pt x="392" y="873"/>
                  </a:lnTo>
                  <a:lnTo>
                    <a:pt x="401" y="854"/>
                  </a:lnTo>
                  <a:lnTo>
                    <a:pt x="403" y="833"/>
                  </a:lnTo>
                  <a:lnTo>
                    <a:pt x="401" y="812"/>
                  </a:lnTo>
                  <a:lnTo>
                    <a:pt x="392" y="793"/>
                  </a:lnTo>
                  <a:lnTo>
                    <a:pt x="381" y="777"/>
                  </a:lnTo>
                  <a:lnTo>
                    <a:pt x="365" y="766"/>
                  </a:lnTo>
                  <a:lnTo>
                    <a:pt x="346" y="757"/>
                  </a:lnTo>
                  <a:lnTo>
                    <a:pt x="325" y="755"/>
                  </a:lnTo>
                  <a:close/>
                  <a:moveTo>
                    <a:pt x="325" y="0"/>
                  </a:moveTo>
                  <a:lnTo>
                    <a:pt x="346" y="3"/>
                  </a:lnTo>
                  <a:lnTo>
                    <a:pt x="366" y="11"/>
                  </a:lnTo>
                  <a:lnTo>
                    <a:pt x="382" y="25"/>
                  </a:lnTo>
                  <a:lnTo>
                    <a:pt x="396" y="41"/>
                  </a:lnTo>
                  <a:lnTo>
                    <a:pt x="403" y="61"/>
                  </a:lnTo>
                  <a:lnTo>
                    <a:pt x="407" y="82"/>
                  </a:lnTo>
                  <a:lnTo>
                    <a:pt x="407" y="606"/>
                  </a:lnTo>
                  <a:lnTo>
                    <a:pt x="440" y="621"/>
                  </a:lnTo>
                  <a:lnTo>
                    <a:pt x="470" y="641"/>
                  </a:lnTo>
                  <a:lnTo>
                    <a:pt x="498" y="665"/>
                  </a:lnTo>
                  <a:lnTo>
                    <a:pt x="521" y="693"/>
                  </a:lnTo>
                  <a:lnTo>
                    <a:pt x="541" y="724"/>
                  </a:lnTo>
                  <a:lnTo>
                    <a:pt x="555" y="758"/>
                  </a:lnTo>
                  <a:lnTo>
                    <a:pt x="563" y="795"/>
                  </a:lnTo>
                  <a:lnTo>
                    <a:pt x="566" y="833"/>
                  </a:lnTo>
                  <a:lnTo>
                    <a:pt x="562" y="876"/>
                  </a:lnTo>
                  <a:lnTo>
                    <a:pt x="551" y="917"/>
                  </a:lnTo>
                  <a:lnTo>
                    <a:pt x="534" y="955"/>
                  </a:lnTo>
                  <a:lnTo>
                    <a:pt x="510" y="988"/>
                  </a:lnTo>
                  <a:lnTo>
                    <a:pt x="480" y="1018"/>
                  </a:lnTo>
                  <a:lnTo>
                    <a:pt x="447" y="1042"/>
                  </a:lnTo>
                  <a:lnTo>
                    <a:pt x="409" y="1059"/>
                  </a:lnTo>
                  <a:lnTo>
                    <a:pt x="368" y="1070"/>
                  </a:lnTo>
                  <a:lnTo>
                    <a:pt x="324" y="1074"/>
                  </a:lnTo>
                  <a:lnTo>
                    <a:pt x="303" y="1074"/>
                  </a:lnTo>
                  <a:lnTo>
                    <a:pt x="282" y="1070"/>
                  </a:lnTo>
                  <a:lnTo>
                    <a:pt x="152" y="1295"/>
                  </a:lnTo>
                  <a:lnTo>
                    <a:pt x="139" y="1312"/>
                  </a:lnTo>
                  <a:lnTo>
                    <a:pt x="123" y="1325"/>
                  </a:lnTo>
                  <a:lnTo>
                    <a:pt x="103" y="1333"/>
                  </a:lnTo>
                  <a:lnTo>
                    <a:pt x="82" y="1336"/>
                  </a:lnTo>
                  <a:lnTo>
                    <a:pt x="60" y="1333"/>
                  </a:lnTo>
                  <a:lnTo>
                    <a:pt x="41" y="1325"/>
                  </a:lnTo>
                  <a:lnTo>
                    <a:pt x="23" y="1311"/>
                  </a:lnTo>
                  <a:lnTo>
                    <a:pt x="11" y="1295"/>
                  </a:lnTo>
                  <a:lnTo>
                    <a:pt x="3" y="1275"/>
                  </a:lnTo>
                  <a:lnTo>
                    <a:pt x="0" y="1254"/>
                  </a:lnTo>
                  <a:lnTo>
                    <a:pt x="3" y="1234"/>
                  </a:lnTo>
                  <a:lnTo>
                    <a:pt x="11" y="1213"/>
                  </a:lnTo>
                  <a:lnTo>
                    <a:pt x="141" y="989"/>
                  </a:lnTo>
                  <a:lnTo>
                    <a:pt x="121" y="962"/>
                  </a:lnTo>
                  <a:lnTo>
                    <a:pt x="105" y="932"/>
                  </a:lnTo>
                  <a:lnTo>
                    <a:pt x="93" y="901"/>
                  </a:lnTo>
                  <a:lnTo>
                    <a:pt x="87" y="868"/>
                  </a:lnTo>
                  <a:lnTo>
                    <a:pt x="84" y="833"/>
                  </a:lnTo>
                  <a:lnTo>
                    <a:pt x="87" y="795"/>
                  </a:lnTo>
                  <a:lnTo>
                    <a:pt x="95" y="758"/>
                  </a:lnTo>
                  <a:lnTo>
                    <a:pt x="109" y="724"/>
                  </a:lnTo>
                  <a:lnTo>
                    <a:pt x="129" y="693"/>
                  </a:lnTo>
                  <a:lnTo>
                    <a:pt x="152" y="665"/>
                  </a:lnTo>
                  <a:lnTo>
                    <a:pt x="180" y="641"/>
                  </a:lnTo>
                  <a:lnTo>
                    <a:pt x="210" y="621"/>
                  </a:lnTo>
                  <a:lnTo>
                    <a:pt x="243" y="606"/>
                  </a:lnTo>
                  <a:lnTo>
                    <a:pt x="243" y="82"/>
                  </a:lnTo>
                  <a:lnTo>
                    <a:pt x="247" y="61"/>
                  </a:lnTo>
                  <a:lnTo>
                    <a:pt x="254" y="41"/>
                  </a:lnTo>
                  <a:lnTo>
                    <a:pt x="268" y="25"/>
                  </a:lnTo>
                  <a:lnTo>
                    <a:pt x="284" y="11"/>
                  </a:lnTo>
                  <a:lnTo>
                    <a:pt x="30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84"/>
            <p:cNvSpPr>
              <a:spLocks/>
            </p:cNvSpPr>
            <p:nvPr/>
          </p:nvSpPr>
          <p:spPr bwMode="auto">
            <a:xfrm>
              <a:off x="5077" y="1350"/>
              <a:ext cx="164" cy="194"/>
            </a:xfrm>
            <a:custGeom>
              <a:avLst/>
              <a:gdLst>
                <a:gd name="T0" fmla="*/ 82 w 164"/>
                <a:gd name="T1" fmla="*/ 0 h 194"/>
                <a:gd name="T2" fmla="*/ 103 w 164"/>
                <a:gd name="T3" fmla="*/ 2 h 194"/>
                <a:gd name="T4" fmla="*/ 123 w 164"/>
                <a:gd name="T5" fmla="*/ 11 h 194"/>
                <a:gd name="T6" fmla="*/ 139 w 164"/>
                <a:gd name="T7" fmla="*/ 23 h 194"/>
                <a:gd name="T8" fmla="*/ 153 w 164"/>
                <a:gd name="T9" fmla="*/ 39 h 194"/>
                <a:gd name="T10" fmla="*/ 160 w 164"/>
                <a:gd name="T11" fmla="*/ 59 h 194"/>
                <a:gd name="T12" fmla="*/ 164 w 164"/>
                <a:gd name="T13" fmla="*/ 80 h 194"/>
                <a:gd name="T14" fmla="*/ 164 w 164"/>
                <a:gd name="T15" fmla="*/ 114 h 194"/>
                <a:gd name="T16" fmla="*/ 160 w 164"/>
                <a:gd name="T17" fmla="*/ 135 h 194"/>
                <a:gd name="T18" fmla="*/ 153 w 164"/>
                <a:gd name="T19" fmla="*/ 155 h 194"/>
                <a:gd name="T20" fmla="*/ 139 w 164"/>
                <a:gd name="T21" fmla="*/ 171 h 194"/>
                <a:gd name="T22" fmla="*/ 123 w 164"/>
                <a:gd name="T23" fmla="*/ 183 h 194"/>
                <a:gd name="T24" fmla="*/ 103 w 164"/>
                <a:gd name="T25" fmla="*/ 192 h 194"/>
                <a:gd name="T26" fmla="*/ 82 w 164"/>
                <a:gd name="T27" fmla="*/ 194 h 194"/>
                <a:gd name="T28" fmla="*/ 61 w 164"/>
                <a:gd name="T29" fmla="*/ 192 h 194"/>
                <a:gd name="T30" fmla="*/ 41 w 164"/>
                <a:gd name="T31" fmla="*/ 183 h 194"/>
                <a:gd name="T32" fmla="*/ 25 w 164"/>
                <a:gd name="T33" fmla="*/ 171 h 194"/>
                <a:gd name="T34" fmla="*/ 11 w 164"/>
                <a:gd name="T35" fmla="*/ 155 h 194"/>
                <a:gd name="T36" fmla="*/ 4 w 164"/>
                <a:gd name="T37" fmla="*/ 135 h 194"/>
                <a:gd name="T38" fmla="*/ 0 w 164"/>
                <a:gd name="T39" fmla="*/ 114 h 194"/>
                <a:gd name="T40" fmla="*/ 0 w 164"/>
                <a:gd name="T41" fmla="*/ 80 h 194"/>
                <a:gd name="T42" fmla="*/ 4 w 164"/>
                <a:gd name="T43" fmla="*/ 59 h 194"/>
                <a:gd name="T44" fmla="*/ 11 w 164"/>
                <a:gd name="T45" fmla="*/ 39 h 194"/>
                <a:gd name="T46" fmla="*/ 25 w 164"/>
                <a:gd name="T47" fmla="*/ 23 h 194"/>
                <a:gd name="T48" fmla="*/ 41 w 164"/>
                <a:gd name="T49" fmla="*/ 11 h 194"/>
                <a:gd name="T50" fmla="*/ 61 w 164"/>
                <a:gd name="T51" fmla="*/ 2 h 194"/>
                <a:gd name="T52" fmla="*/ 82 w 164"/>
                <a:gd name="T5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4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3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3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4"/>
                  </a:lnTo>
                  <a:lnTo>
                    <a:pt x="61" y="192"/>
                  </a:lnTo>
                  <a:lnTo>
                    <a:pt x="41" y="183"/>
                  </a:lnTo>
                  <a:lnTo>
                    <a:pt x="25" y="171"/>
                  </a:lnTo>
                  <a:lnTo>
                    <a:pt x="11" y="155"/>
                  </a:lnTo>
                  <a:lnTo>
                    <a:pt x="4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1" y="39"/>
                  </a:lnTo>
                  <a:lnTo>
                    <a:pt x="25" y="23"/>
                  </a:lnTo>
                  <a:lnTo>
                    <a:pt x="41" y="11"/>
                  </a:lnTo>
                  <a:lnTo>
                    <a:pt x="61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C:\Users\Rustambek\Desktop\pngwing.com (1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3" y="2792459"/>
            <a:ext cx="1957183" cy="19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16" y="1796366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62" y="4292754"/>
            <a:ext cx="1805047" cy="18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044788" y="5511800"/>
            <a:ext cx="2887902" cy="931729"/>
            <a:chOff x="7477499" y="5511800"/>
            <a:chExt cx="2887902" cy="931729"/>
          </a:xfrm>
        </p:grpSpPr>
        <p:pic>
          <p:nvPicPr>
            <p:cNvPr id="3" name="Picture 3" descr="C:\Users\Rustambek\Desktop\pngwing.co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890" y="5702996"/>
              <a:ext cx="617256" cy="61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с одним вырезанным углом 77"/>
            <p:cNvSpPr/>
            <p:nvPr/>
          </p:nvSpPr>
          <p:spPr>
            <a:xfrm>
              <a:off x="7477499" y="5511800"/>
              <a:ext cx="2887902" cy="931729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9988"/>
              <a:r>
                <a:rPr lang="uz-Cyrl-UZ" sz="2000" b="1" dirty="0" smtClean="0">
                  <a:solidFill>
                    <a:srgbClr val="FF0000"/>
                  </a:solidFill>
                </a:rPr>
                <a:t>100 та</a:t>
              </a:r>
              <a:r>
                <a:rPr lang="uz-Cyrl-UZ" sz="2000" b="1" dirty="0" smtClean="0">
                  <a:solidFill>
                    <a:schemeClr val="tx1"/>
                  </a:solidFill>
                </a:rPr>
                <a:t> </a:t>
              </a:r>
              <a:br>
                <a:rPr lang="uz-Cyrl-UZ" sz="20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ҳужжатлар</a:t>
              </a:r>
              <a:br>
                <a:rPr lang="uz-Cyrl-UZ" sz="16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намуналари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912145" y="3179342"/>
            <a:ext cx="3758129" cy="2015936"/>
            <a:chOff x="7912145" y="3179342"/>
            <a:chExt cx="3758129" cy="2015936"/>
          </a:xfrm>
        </p:grpSpPr>
        <p:sp>
          <p:nvSpPr>
            <p:cNvPr id="2" name="TextBox 1"/>
            <p:cNvSpPr txBox="1"/>
            <p:nvPr/>
          </p:nvSpPr>
          <p:spPr>
            <a:xfrm>
              <a:off x="8378116" y="3179342"/>
              <a:ext cx="3292158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442 077</a:t>
              </a:r>
              <a:r>
                <a:rPr lang="uz-Cyrl-UZ" b="1" dirty="0" smtClean="0">
                  <a:solidFill>
                    <a:srgbClr val="FF0000"/>
                  </a:solidFill>
                </a:rPr>
                <a:t> </a:t>
              </a:r>
              <a:r>
                <a:rPr lang="uz-Cyrl-UZ" sz="1400" b="1" dirty="0" smtClean="0">
                  <a:solidFill>
                    <a:srgbClr val="FF0000"/>
                  </a:solidFill>
                </a:rPr>
                <a:t>та </a:t>
              </a:r>
              <a:r>
                <a:rPr lang="uz-Cyrl-UZ" sz="1400" b="1" dirty="0"/>
                <a:t>ҳуқуқий хулосалар</a:t>
              </a:r>
              <a:br>
                <a:rPr lang="uz-Cyrl-UZ" sz="1400" b="1" dirty="0"/>
              </a:br>
              <a:endParaRPr lang="uz-Cyrl-UZ" sz="1100" b="1" dirty="0" smtClean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400 665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та</a:t>
              </a:r>
              <a:br>
                <a:rPr lang="uz-Cyrl-UZ" sz="1200" b="1" dirty="0" smtClean="0">
                  <a:solidFill>
                    <a:srgbClr val="FF0000"/>
                  </a:solidFill>
                </a:rPr>
              </a:br>
              <a:r>
                <a:rPr lang="uz-Cyrl-UZ" sz="1200" b="1" dirty="0" smtClean="0"/>
                <a:t>ижобий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49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та</a:t>
              </a:r>
            </a:p>
            <a:p>
              <a:pPr marL="1614488"/>
              <a:r>
                <a:rPr lang="uz-Cyrl-UZ" sz="1200" b="1" dirty="0" smtClean="0"/>
                <a:t>салбий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41 363 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та </a:t>
              </a:r>
            </a:p>
            <a:p>
              <a:pPr marL="1614488"/>
              <a:r>
                <a:rPr lang="uz-Cyrl-UZ" sz="1200" b="1" dirty="0" smtClean="0"/>
                <a:t>рад этилди</a:t>
              </a:r>
              <a:endParaRPr lang="ru-RU" sz="1200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7912145" y="3655074"/>
              <a:ext cx="2856660" cy="1420730"/>
              <a:chOff x="7912145" y="3655074"/>
              <a:chExt cx="2856660" cy="142073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7912145" y="3655074"/>
                <a:ext cx="1400302" cy="1420730"/>
                <a:chOff x="7912145" y="3638880"/>
                <a:chExt cx="1400302" cy="1420730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799822">
                  <a:off x="7901931" y="3649094"/>
                  <a:ext cx="1420730" cy="1400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8132483" y="4164579"/>
                  <a:ext cx="959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442 077</a:t>
                  </a:r>
                  <a:endParaRPr lang="ru-RU" sz="1200" dirty="0"/>
                </a:p>
              </p:txBody>
            </p:sp>
          </p:grpSp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9229729" y="4379725"/>
                <a:ext cx="1527171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 flipH="1">
                <a:off x="9190402" y="3861480"/>
                <a:ext cx="777502" cy="39716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flipH="1" flipV="1">
                <a:off x="9190402" y="4515974"/>
                <a:ext cx="759689" cy="4497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flipH="1">
                <a:off x="9961997" y="3863861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flipH="1">
                <a:off x="9945329" y="4967967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1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202</a:t>
            </a:r>
            <a:r>
              <a:rPr lang="uz-Cyrl-UZ" sz="1400" b="1" dirty="0">
                <a:solidFill>
                  <a:schemeClr val="bg1"/>
                </a:solidFill>
              </a:rPr>
              <a:t>5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йил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давомида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юридик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хизмат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марказлари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томонидан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МАЪЛУМОТ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93626"/>
              </p:ext>
            </p:extLst>
          </p:nvPr>
        </p:nvGraphicFramePr>
        <p:xfrm>
          <a:off x="245535" y="995892"/>
          <a:ext cx="11633199" cy="569604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04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96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61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534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47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47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33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Ҳудуд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Ташкилот сони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Ҳуқуқий хулоса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/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Ижобий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Салбий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Рад этилди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</a:t>
                      </a:r>
                      <a:r>
                        <a:rPr lang="en-US" sz="1100" b="1" dirty="0"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Ғозғон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Зарафшон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Навоий шаҳри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Кармана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Қизилтепа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uz-Cyrl-UZ" sz="1100" dirty="0">
                          <a:effectLst/>
                        </a:rPr>
                        <a:t>т</a:t>
                      </a:r>
                      <a:r>
                        <a:rPr lang="en-US" sz="1100" dirty="0" err="1">
                          <a:effectLst/>
                        </a:rPr>
                        <a:t>уман</a:t>
                      </a:r>
                      <a:r>
                        <a:rPr lang="uz-Cyrl-UZ" sz="11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Конимех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Навбаҳор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Нурота тумани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Томди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Учқудуқ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Хатирчи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Жами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777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307088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19822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11689937" cy="5032586"/>
          </a:xfrm>
          <a:prstGeom prst="foldedCorner">
            <a:avLst>
              <a:gd name="adj" fmla="val 970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1168993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1111618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ДАВЛАТ ХИЗМАТЛАРИ КЎРСАТИШ СОҲАСИ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ДАВЛАТ ХИЗМАТЛАРИНИ КЎРСАТИШ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4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549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2025 йил 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1686505" y="5477207"/>
            <a:ext cx="8980825" cy="713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marL="717550" lvl="0" algn="ctr"/>
            <a:r>
              <a:rPr lang="en-US" sz="1600" b="1" dirty="0" smtClean="0">
                <a:solidFill>
                  <a:schemeClr val="bg1"/>
                </a:solidFill>
              </a:rPr>
              <a:t>821 842 </a:t>
            </a:r>
            <a:r>
              <a:rPr lang="uz-Cyrl-UZ" sz="1600" b="1" dirty="0" smtClean="0">
                <a:solidFill>
                  <a:schemeClr val="bg1"/>
                </a:solidFill>
              </a:rPr>
              <a:t>та хизмат                                                  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uz-Cyrl-UZ" sz="1600" b="1" dirty="0" smtClean="0">
                <a:solidFill>
                  <a:schemeClr val="bg1"/>
                </a:solidFill>
              </a:rPr>
              <a:t>5 фоизи электрон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6" name="Freeform 27"/>
          <p:cNvSpPr>
            <a:spLocks/>
          </p:cNvSpPr>
          <p:nvPr/>
        </p:nvSpPr>
        <p:spPr bwMode="auto">
          <a:xfrm>
            <a:off x="1686506" y="4051927"/>
            <a:ext cx="2819065" cy="707342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Тезлаштирилган </a:t>
            </a:r>
            <a:br>
              <a:rPr lang="uz-Cyrl-UZ" sz="1600" b="1" dirty="0" smtClean="0">
                <a:solidFill>
                  <a:schemeClr val="bg1"/>
                </a:solidFill>
              </a:rPr>
            </a:br>
            <a:r>
              <a:rPr lang="uz-Cyrl-UZ" sz="1600" b="1" dirty="0" smtClean="0">
                <a:solidFill>
                  <a:schemeClr val="bg1"/>
                </a:solidFill>
              </a:rPr>
              <a:t>хизмат кўрсатиш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7686054" y="4051927"/>
            <a:ext cx="2819065" cy="7073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37 659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фуқаролик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lvl="0"/>
            <a:r>
              <a:rPr lang="ru-RU" sz="1200" b="1" dirty="0" err="1" smtClean="0">
                <a:solidFill>
                  <a:schemeClr val="bg1"/>
                </a:solidFill>
              </a:rPr>
              <a:t>ҳолати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далолатнома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200" b="1" dirty="0" err="1">
                <a:solidFill>
                  <a:schemeClr val="bg1"/>
                </a:solidFill>
              </a:rPr>
              <a:t>ёзувлари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қайд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қилинди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9" name="Freeform 30"/>
          <p:cNvSpPr>
            <a:spLocks/>
          </p:cNvSpPr>
          <p:nvPr/>
        </p:nvSpPr>
        <p:spPr bwMode="auto">
          <a:xfrm>
            <a:off x="6093805" y="2610646"/>
            <a:ext cx="1244887" cy="1918437"/>
          </a:xfrm>
          <a:custGeom>
            <a:avLst/>
            <a:gdLst>
              <a:gd name="T0" fmla="*/ 620 w 620"/>
              <a:gd name="T1" fmla="*/ 0 h 882"/>
              <a:gd name="T2" fmla="*/ 620 w 620"/>
              <a:gd name="T3" fmla="*/ 333 h 882"/>
              <a:gd name="T4" fmla="*/ 0 w 620"/>
              <a:gd name="T5" fmla="*/ 882 h 882"/>
              <a:gd name="T6" fmla="*/ 620 w 620"/>
              <a:gd name="T7" fmla="*/ 0 h 882"/>
              <a:gd name="T8" fmla="*/ 620 w 620"/>
              <a:gd name="T9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82">
                <a:moveTo>
                  <a:pt x="620" y="0"/>
                </a:moveTo>
                <a:lnTo>
                  <a:pt x="620" y="333"/>
                </a:lnTo>
                <a:lnTo>
                  <a:pt x="0" y="882"/>
                </a:lnTo>
                <a:lnTo>
                  <a:pt x="620" y="0"/>
                </a:lnTo>
                <a:lnTo>
                  <a:pt x="62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>
            <a:off x="4852934" y="2610646"/>
            <a:ext cx="1240871" cy="1918437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2" name="Freeform 33"/>
          <p:cNvSpPr>
            <a:spLocks/>
          </p:cNvSpPr>
          <p:nvPr/>
        </p:nvSpPr>
        <p:spPr bwMode="auto">
          <a:xfrm>
            <a:off x="4505570" y="4051060"/>
            <a:ext cx="1588234" cy="709081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1000"/>
                </a:schemeClr>
              </a:gs>
              <a:gs pos="100000">
                <a:schemeClr val="accent1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4" name="Freeform 35"/>
          <p:cNvSpPr>
            <a:spLocks/>
          </p:cNvSpPr>
          <p:nvPr/>
        </p:nvSpPr>
        <p:spPr bwMode="auto">
          <a:xfrm>
            <a:off x="6093805" y="4051060"/>
            <a:ext cx="1592250" cy="709081"/>
          </a:xfrm>
          <a:custGeom>
            <a:avLst/>
            <a:gdLst>
              <a:gd name="T0" fmla="*/ 793 w 793"/>
              <a:gd name="T1" fmla="*/ 0 h 326"/>
              <a:gd name="T2" fmla="*/ 793 w 793"/>
              <a:gd name="T3" fmla="*/ 0 h 326"/>
              <a:gd name="T4" fmla="*/ 0 w 793"/>
              <a:gd name="T5" fmla="*/ 164 h 326"/>
              <a:gd name="T6" fmla="*/ 793 w 793"/>
              <a:gd name="T7" fmla="*/ 326 h 326"/>
              <a:gd name="T8" fmla="*/ 793 w 793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3" h="326">
                <a:moveTo>
                  <a:pt x="793" y="0"/>
                </a:moveTo>
                <a:lnTo>
                  <a:pt x="793" y="0"/>
                </a:lnTo>
                <a:lnTo>
                  <a:pt x="0" y="164"/>
                </a:lnTo>
                <a:lnTo>
                  <a:pt x="793" y="326"/>
                </a:lnTo>
                <a:lnTo>
                  <a:pt x="793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81000"/>
                </a:schemeClr>
              </a:gs>
              <a:gs pos="100000">
                <a:schemeClr val="accent5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>
            <a:off x="5160129" y="3469228"/>
            <a:ext cx="1871247" cy="187273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Oval 19"/>
          <p:cNvSpPr>
            <a:spLocks noChangeArrowheads="1"/>
          </p:cNvSpPr>
          <p:nvPr/>
        </p:nvSpPr>
        <p:spPr bwMode="auto">
          <a:xfrm>
            <a:off x="11402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8" name="Freeform 24"/>
          <p:cNvSpPr>
            <a:spLocks/>
          </p:cNvSpPr>
          <p:nvPr/>
        </p:nvSpPr>
        <p:spPr bwMode="auto">
          <a:xfrm>
            <a:off x="7338691" y="2611533"/>
            <a:ext cx="3166430" cy="722531"/>
          </a:xfrm>
          <a:custGeom>
            <a:avLst/>
            <a:gdLst>
              <a:gd name="T0" fmla="*/ 0 w 1577"/>
              <a:gd name="T1" fmla="*/ 0 h 333"/>
              <a:gd name="T2" fmla="*/ 1577 w 1577"/>
              <a:gd name="T3" fmla="*/ 0 h 333"/>
              <a:gd name="T4" fmla="*/ 1577 w 1577"/>
              <a:gd name="T5" fmla="*/ 333 h 333"/>
              <a:gd name="T6" fmla="*/ 0 w 1577"/>
              <a:gd name="T7" fmla="*/ 333 h 333"/>
              <a:gd name="T8" fmla="*/ 0 w 1577"/>
              <a:gd name="T9" fmla="*/ 0 h 333"/>
              <a:gd name="T10" fmla="*/ 0 w 1577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0" y="0"/>
                </a:moveTo>
                <a:lnTo>
                  <a:pt x="1577" y="0"/>
                </a:lnTo>
                <a:lnTo>
                  <a:pt x="1577" y="333"/>
                </a:ln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65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турдаги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ижтимоий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аҳамиятга</a:t>
            </a:r>
            <a:r>
              <a:rPr lang="ru-RU" sz="1200" b="1" dirty="0">
                <a:solidFill>
                  <a:schemeClr val="bg1"/>
                </a:solidFill>
              </a:rPr>
              <a:t> 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эга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хизматлар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автоматлаштирилди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9" name="Freeform 25"/>
          <p:cNvSpPr>
            <a:spLocks/>
          </p:cNvSpPr>
          <p:nvPr/>
        </p:nvSpPr>
        <p:spPr bwMode="auto">
          <a:xfrm>
            <a:off x="1686506" y="2611533"/>
            <a:ext cx="3166430" cy="722531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Ўртача </a:t>
            </a:r>
            <a:r>
              <a:rPr lang="en-US" sz="1600" b="1" dirty="0" smtClean="0">
                <a:solidFill>
                  <a:srgbClr val="FF0000"/>
                </a:solidFill>
              </a:rPr>
              <a:t>3,21</a:t>
            </a:r>
            <a:r>
              <a:rPr lang="uz-Cyrl-UZ" sz="1600" b="1" dirty="0" smtClean="0">
                <a:solidFill>
                  <a:schemeClr val="bg1"/>
                </a:solidFill>
              </a:rPr>
              <a:t> дақиқа вақт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0" name="Oval 18"/>
          <p:cNvSpPr>
            <a:spLocks noChangeArrowheads="1"/>
          </p:cNvSpPr>
          <p:nvPr/>
        </p:nvSpPr>
        <p:spPr bwMode="auto">
          <a:xfrm>
            <a:off x="1140268" y="2424202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1" name="Oval 21"/>
          <p:cNvSpPr>
            <a:spLocks noChangeArrowheads="1"/>
          </p:cNvSpPr>
          <p:nvPr/>
        </p:nvSpPr>
        <p:spPr bwMode="auto">
          <a:xfrm>
            <a:off x="9951448" y="2421884"/>
            <a:ext cx="1100286" cy="11018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2" name="Oval 22"/>
          <p:cNvSpPr>
            <a:spLocks noChangeArrowheads="1"/>
          </p:cNvSpPr>
          <p:nvPr/>
        </p:nvSpPr>
        <p:spPr bwMode="auto">
          <a:xfrm>
            <a:off x="99537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42189" y="4005649"/>
            <a:ext cx="14966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FF0000"/>
                </a:solidFill>
              </a:rPr>
              <a:t>502 турдаги</a:t>
            </a:r>
          </a:p>
          <a:p>
            <a:pPr algn="ctr"/>
            <a:r>
              <a:rPr lang="uz-Cyrl-UZ" b="1" dirty="0" smtClean="0"/>
              <a:t>хизматлари</a:t>
            </a:r>
            <a:endParaRPr lang="en-US" b="1" dirty="0"/>
          </a:p>
        </p:txBody>
      </p:sp>
      <p:sp>
        <p:nvSpPr>
          <p:cNvPr id="132" name="Freeform 53"/>
          <p:cNvSpPr>
            <a:spLocks noEditPoints="1"/>
          </p:cNvSpPr>
          <p:nvPr/>
        </p:nvSpPr>
        <p:spPr bwMode="auto">
          <a:xfrm>
            <a:off x="1340195" y="2713998"/>
            <a:ext cx="622557" cy="542662"/>
          </a:xfrm>
          <a:custGeom>
            <a:avLst/>
            <a:gdLst>
              <a:gd name="T0" fmla="*/ 2163 w 3597"/>
              <a:gd name="T1" fmla="*/ 1513 h 3137"/>
              <a:gd name="T2" fmla="*/ 1894 w 3597"/>
              <a:gd name="T3" fmla="*/ 1623 h 3137"/>
              <a:gd name="T4" fmla="*/ 2136 w 3597"/>
              <a:gd name="T5" fmla="*/ 3 h 3137"/>
              <a:gd name="T6" fmla="*/ 2434 w 3597"/>
              <a:gd name="T7" fmla="*/ 51 h 3137"/>
              <a:gd name="T8" fmla="*/ 2709 w 3597"/>
              <a:gd name="T9" fmla="*/ 153 h 3137"/>
              <a:gd name="T10" fmla="*/ 2957 w 3597"/>
              <a:gd name="T11" fmla="*/ 303 h 3137"/>
              <a:gd name="T12" fmla="*/ 3173 w 3597"/>
              <a:gd name="T13" fmla="*/ 493 h 3137"/>
              <a:gd name="T14" fmla="*/ 3351 w 3597"/>
              <a:gd name="T15" fmla="*/ 721 h 3137"/>
              <a:gd name="T16" fmla="*/ 3484 w 3597"/>
              <a:gd name="T17" fmla="*/ 980 h 3137"/>
              <a:gd name="T18" fmla="*/ 3569 w 3597"/>
              <a:gd name="T19" fmla="*/ 1264 h 3137"/>
              <a:gd name="T20" fmla="*/ 3597 w 3597"/>
              <a:gd name="T21" fmla="*/ 1568 h 3137"/>
              <a:gd name="T22" fmla="*/ 3569 w 3597"/>
              <a:gd name="T23" fmla="*/ 1872 h 3137"/>
              <a:gd name="T24" fmla="*/ 3484 w 3597"/>
              <a:gd name="T25" fmla="*/ 2156 h 3137"/>
              <a:gd name="T26" fmla="*/ 3351 w 3597"/>
              <a:gd name="T27" fmla="*/ 2415 h 3137"/>
              <a:gd name="T28" fmla="*/ 3173 w 3597"/>
              <a:gd name="T29" fmla="*/ 2643 h 3137"/>
              <a:gd name="T30" fmla="*/ 2957 w 3597"/>
              <a:gd name="T31" fmla="*/ 2834 h 3137"/>
              <a:gd name="T32" fmla="*/ 2709 w 3597"/>
              <a:gd name="T33" fmla="*/ 2983 h 3137"/>
              <a:gd name="T34" fmla="*/ 2434 w 3597"/>
              <a:gd name="T35" fmla="*/ 3085 h 3137"/>
              <a:gd name="T36" fmla="*/ 2136 w 3597"/>
              <a:gd name="T37" fmla="*/ 3133 h 3137"/>
              <a:gd name="T38" fmla="*/ 1839 w 3597"/>
              <a:gd name="T39" fmla="*/ 3124 h 3137"/>
              <a:gd name="T40" fmla="*/ 1560 w 3597"/>
              <a:gd name="T41" fmla="*/ 3064 h 3137"/>
              <a:gd name="T42" fmla="*/ 1302 w 3597"/>
              <a:gd name="T43" fmla="*/ 2955 h 3137"/>
              <a:gd name="T44" fmla="*/ 1070 w 3597"/>
              <a:gd name="T45" fmla="*/ 2804 h 3137"/>
              <a:gd name="T46" fmla="*/ 1475 w 3597"/>
              <a:gd name="T47" fmla="*/ 2603 h 3137"/>
              <a:gd name="T48" fmla="*/ 1701 w 3597"/>
              <a:gd name="T49" fmla="*/ 2697 h 3137"/>
              <a:gd name="T50" fmla="*/ 1948 w 3597"/>
              <a:gd name="T51" fmla="*/ 2741 h 3137"/>
              <a:gd name="T52" fmla="*/ 2207 w 3597"/>
              <a:gd name="T53" fmla="*/ 2731 h 3137"/>
              <a:gd name="T54" fmla="*/ 2452 w 3597"/>
              <a:gd name="T55" fmla="*/ 2667 h 3137"/>
              <a:gd name="T56" fmla="*/ 2672 w 3597"/>
              <a:gd name="T57" fmla="*/ 2555 h 3137"/>
              <a:gd name="T58" fmla="*/ 2863 w 3597"/>
              <a:gd name="T59" fmla="*/ 2400 h 3137"/>
              <a:gd name="T60" fmla="*/ 3018 w 3597"/>
              <a:gd name="T61" fmla="*/ 2209 h 3137"/>
              <a:gd name="T62" fmla="*/ 3130 w 3597"/>
              <a:gd name="T63" fmla="*/ 1988 h 3137"/>
              <a:gd name="T64" fmla="*/ 3194 w 3597"/>
              <a:gd name="T65" fmla="*/ 1742 h 3137"/>
              <a:gd name="T66" fmla="*/ 3203 w 3597"/>
              <a:gd name="T67" fmla="*/ 1480 h 3137"/>
              <a:gd name="T68" fmla="*/ 3157 w 3597"/>
              <a:gd name="T69" fmla="*/ 1229 h 3137"/>
              <a:gd name="T70" fmla="*/ 3060 w 3597"/>
              <a:gd name="T71" fmla="*/ 999 h 3137"/>
              <a:gd name="T72" fmla="*/ 2919 w 3597"/>
              <a:gd name="T73" fmla="*/ 796 h 3137"/>
              <a:gd name="T74" fmla="*/ 2739 w 3597"/>
              <a:gd name="T75" fmla="*/ 629 h 3137"/>
              <a:gd name="T76" fmla="*/ 2528 w 3597"/>
              <a:gd name="T77" fmla="*/ 501 h 3137"/>
              <a:gd name="T78" fmla="*/ 2291 w 3597"/>
              <a:gd name="T79" fmla="*/ 420 h 3137"/>
              <a:gd name="T80" fmla="*/ 2034 w 3597"/>
              <a:gd name="T81" fmla="*/ 392 h 3137"/>
              <a:gd name="T82" fmla="*/ 1770 w 3597"/>
              <a:gd name="T83" fmla="*/ 422 h 3137"/>
              <a:gd name="T84" fmla="*/ 1527 w 3597"/>
              <a:gd name="T85" fmla="*/ 506 h 3137"/>
              <a:gd name="T86" fmla="*/ 1312 w 3597"/>
              <a:gd name="T87" fmla="*/ 641 h 3137"/>
              <a:gd name="T88" fmla="*/ 1132 w 3597"/>
              <a:gd name="T89" fmla="*/ 816 h 3137"/>
              <a:gd name="T90" fmla="*/ 992 w 3597"/>
              <a:gd name="T91" fmla="*/ 1027 h 3137"/>
              <a:gd name="T92" fmla="*/ 899 w 3597"/>
              <a:gd name="T93" fmla="*/ 1267 h 3137"/>
              <a:gd name="T94" fmla="*/ 862 w 3597"/>
              <a:gd name="T95" fmla="*/ 1528 h 3137"/>
              <a:gd name="T96" fmla="*/ 0 w 3597"/>
              <a:gd name="T97" fmla="*/ 1528 h 3137"/>
              <a:gd name="T98" fmla="*/ 489 w 3597"/>
              <a:gd name="T99" fmla="*/ 1320 h 3137"/>
              <a:gd name="T100" fmla="*/ 566 w 3597"/>
              <a:gd name="T101" fmla="*/ 1025 h 3137"/>
              <a:gd name="T102" fmla="*/ 695 w 3597"/>
              <a:gd name="T103" fmla="*/ 755 h 3137"/>
              <a:gd name="T104" fmla="*/ 873 w 3597"/>
              <a:gd name="T105" fmla="*/ 517 h 3137"/>
              <a:gd name="T106" fmla="*/ 1090 w 3597"/>
              <a:gd name="T107" fmla="*/ 317 h 3137"/>
              <a:gd name="T108" fmla="*/ 1342 w 3597"/>
              <a:gd name="T109" fmla="*/ 161 h 3137"/>
              <a:gd name="T110" fmla="*/ 1624 w 3597"/>
              <a:gd name="T111" fmla="*/ 54 h 3137"/>
              <a:gd name="T112" fmla="*/ 1928 w 3597"/>
              <a:gd name="T113" fmla="*/ 3 h 3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97" h="3137">
                <a:moveTo>
                  <a:pt x="1894" y="727"/>
                </a:moveTo>
                <a:lnTo>
                  <a:pt x="2163" y="727"/>
                </a:lnTo>
                <a:lnTo>
                  <a:pt x="2163" y="1513"/>
                </a:lnTo>
                <a:lnTo>
                  <a:pt x="2659" y="2009"/>
                </a:lnTo>
                <a:lnTo>
                  <a:pt x="2469" y="2198"/>
                </a:lnTo>
                <a:lnTo>
                  <a:pt x="1894" y="1623"/>
                </a:lnTo>
                <a:lnTo>
                  <a:pt x="1894" y="727"/>
                </a:lnTo>
                <a:close/>
                <a:moveTo>
                  <a:pt x="2034" y="0"/>
                </a:moveTo>
                <a:lnTo>
                  <a:pt x="2136" y="3"/>
                </a:lnTo>
                <a:lnTo>
                  <a:pt x="2238" y="13"/>
                </a:lnTo>
                <a:lnTo>
                  <a:pt x="2337" y="28"/>
                </a:lnTo>
                <a:lnTo>
                  <a:pt x="2434" y="51"/>
                </a:lnTo>
                <a:lnTo>
                  <a:pt x="2528" y="79"/>
                </a:lnTo>
                <a:lnTo>
                  <a:pt x="2620" y="113"/>
                </a:lnTo>
                <a:lnTo>
                  <a:pt x="2709" y="153"/>
                </a:lnTo>
                <a:lnTo>
                  <a:pt x="2795" y="198"/>
                </a:lnTo>
                <a:lnTo>
                  <a:pt x="2878" y="248"/>
                </a:lnTo>
                <a:lnTo>
                  <a:pt x="2957" y="303"/>
                </a:lnTo>
                <a:lnTo>
                  <a:pt x="3033" y="361"/>
                </a:lnTo>
                <a:lnTo>
                  <a:pt x="3105" y="425"/>
                </a:lnTo>
                <a:lnTo>
                  <a:pt x="3173" y="493"/>
                </a:lnTo>
                <a:lnTo>
                  <a:pt x="3237" y="566"/>
                </a:lnTo>
                <a:lnTo>
                  <a:pt x="3296" y="642"/>
                </a:lnTo>
                <a:lnTo>
                  <a:pt x="3351" y="721"/>
                </a:lnTo>
                <a:lnTo>
                  <a:pt x="3400" y="805"/>
                </a:lnTo>
                <a:lnTo>
                  <a:pt x="3444" y="891"/>
                </a:lnTo>
                <a:lnTo>
                  <a:pt x="3484" y="980"/>
                </a:lnTo>
                <a:lnTo>
                  <a:pt x="3518" y="1072"/>
                </a:lnTo>
                <a:lnTo>
                  <a:pt x="3546" y="1167"/>
                </a:lnTo>
                <a:lnTo>
                  <a:pt x="3569" y="1264"/>
                </a:lnTo>
                <a:lnTo>
                  <a:pt x="3584" y="1363"/>
                </a:lnTo>
                <a:lnTo>
                  <a:pt x="3594" y="1465"/>
                </a:lnTo>
                <a:lnTo>
                  <a:pt x="3597" y="1568"/>
                </a:lnTo>
                <a:lnTo>
                  <a:pt x="3594" y="1672"/>
                </a:lnTo>
                <a:lnTo>
                  <a:pt x="3584" y="1773"/>
                </a:lnTo>
                <a:lnTo>
                  <a:pt x="3569" y="1872"/>
                </a:lnTo>
                <a:lnTo>
                  <a:pt x="3546" y="1969"/>
                </a:lnTo>
                <a:lnTo>
                  <a:pt x="3518" y="2064"/>
                </a:lnTo>
                <a:lnTo>
                  <a:pt x="3484" y="2156"/>
                </a:lnTo>
                <a:lnTo>
                  <a:pt x="3444" y="2245"/>
                </a:lnTo>
                <a:lnTo>
                  <a:pt x="3400" y="2331"/>
                </a:lnTo>
                <a:lnTo>
                  <a:pt x="3351" y="2415"/>
                </a:lnTo>
                <a:lnTo>
                  <a:pt x="3296" y="2494"/>
                </a:lnTo>
                <a:lnTo>
                  <a:pt x="3237" y="2570"/>
                </a:lnTo>
                <a:lnTo>
                  <a:pt x="3173" y="2643"/>
                </a:lnTo>
                <a:lnTo>
                  <a:pt x="3105" y="2711"/>
                </a:lnTo>
                <a:lnTo>
                  <a:pt x="3033" y="2775"/>
                </a:lnTo>
                <a:lnTo>
                  <a:pt x="2957" y="2834"/>
                </a:lnTo>
                <a:lnTo>
                  <a:pt x="2878" y="2889"/>
                </a:lnTo>
                <a:lnTo>
                  <a:pt x="2795" y="2938"/>
                </a:lnTo>
                <a:lnTo>
                  <a:pt x="2709" y="2983"/>
                </a:lnTo>
                <a:lnTo>
                  <a:pt x="2620" y="3023"/>
                </a:lnTo>
                <a:lnTo>
                  <a:pt x="2528" y="3057"/>
                </a:lnTo>
                <a:lnTo>
                  <a:pt x="2434" y="3085"/>
                </a:lnTo>
                <a:lnTo>
                  <a:pt x="2337" y="3108"/>
                </a:lnTo>
                <a:lnTo>
                  <a:pt x="2238" y="3123"/>
                </a:lnTo>
                <a:lnTo>
                  <a:pt x="2136" y="3133"/>
                </a:lnTo>
                <a:lnTo>
                  <a:pt x="2034" y="3137"/>
                </a:lnTo>
                <a:lnTo>
                  <a:pt x="1935" y="3133"/>
                </a:lnTo>
                <a:lnTo>
                  <a:pt x="1839" y="3124"/>
                </a:lnTo>
                <a:lnTo>
                  <a:pt x="1743" y="3110"/>
                </a:lnTo>
                <a:lnTo>
                  <a:pt x="1651" y="3089"/>
                </a:lnTo>
                <a:lnTo>
                  <a:pt x="1560" y="3064"/>
                </a:lnTo>
                <a:lnTo>
                  <a:pt x="1471" y="3032"/>
                </a:lnTo>
                <a:lnTo>
                  <a:pt x="1385" y="2997"/>
                </a:lnTo>
                <a:lnTo>
                  <a:pt x="1302" y="2955"/>
                </a:lnTo>
                <a:lnTo>
                  <a:pt x="1222" y="2910"/>
                </a:lnTo>
                <a:lnTo>
                  <a:pt x="1145" y="2859"/>
                </a:lnTo>
                <a:lnTo>
                  <a:pt x="1070" y="2804"/>
                </a:lnTo>
                <a:lnTo>
                  <a:pt x="1340" y="2516"/>
                </a:lnTo>
                <a:lnTo>
                  <a:pt x="1406" y="2562"/>
                </a:lnTo>
                <a:lnTo>
                  <a:pt x="1475" y="2603"/>
                </a:lnTo>
                <a:lnTo>
                  <a:pt x="1548" y="2639"/>
                </a:lnTo>
                <a:lnTo>
                  <a:pt x="1623" y="2671"/>
                </a:lnTo>
                <a:lnTo>
                  <a:pt x="1701" y="2697"/>
                </a:lnTo>
                <a:lnTo>
                  <a:pt x="1782" y="2717"/>
                </a:lnTo>
                <a:lnTo>
                  <a:pt x="1863" y="2732"/>
                </a:lnTo>
                <a:lnTo>
                  <a:pt x="1948" y="2741"/>
                </a:lnTo>
                <a:lnTo>
                  <a:pt x="2034" y="2744"/>
                </a:lnTo>
                <a:lnTo>
                  <a:pt x="2121" y="2741"/>
                </a:lnTo>
                <a:lnTo>
                  <a:pt x="2207" y="2731"/>
                </a:lnTo>
                <a:lnTo>
                  <a:pt x="2291" y="2716"/>
                </a:lnTo>
                <a:lnTo>
                  <a:pt x="2372" y="2695"/>
                </a:lnTo>
                <a:lnTo>
                  <a:pt x="2452" y="2667"/>
                </a:lnTo>
                <a:lnTo>
                  <a:pt x="2528" y="2635"/>
                </a:lnTo>
                <a:lnTo>
                  <a:pt x="2601" y="2598"/>
                </a:lnTo>
                <a:lnTo>
                  <a:pt x="2672" y="2555"/>
                </a:lnTo>
                <a:lnTo>
                  <a:pt x="2739" y="2508"/>
                </a:lnTo>
                <a:lnTo>
                  <a:pt x="2803" y="2456"/>
                </a:lnTo>
                <a:lnTo>
                  <a:pt x="2863" y="2400"/>
                </a:lnTo>
                <a:lnTo>
                  <a:pt x="2919" y="2340"/>
                </a:lnTo>
                <a:lnTo>
                  <a:pt x="2971" y="2276"/>
                </a:lnTo>
                <a:lnTo>
                  <a:pt x="3018" y="2209"/>
                </a:lnTo>
                <a:lnTo>
                  <a:pt x="3060" y="2138"/>
                </a:lnTo>
                <a:lnTo>
                  <a:pt x="3097" y="2064"/>
                </a:lnTo>
                <a:lnTo>
                  <a:pt x="3130" y="1988"/>
                </a:lnTo>
                <a:lnTo>
                  <a:pt x="3157" y="1908"/>
                </a:lnTo>
                <a:lnTo>
                  <a:pt x="3179" y="1826"/>
                </a:lnTo>
                <a:lnTo>
                  <a:pt x="3194" y="1742"/>
                </a:lnTo>
                <a:lnTo>
                  <a:pt x="3203" y="1656"/>
                </a:lnTo>
                <a:lnTo>
                  <a:pt x="3206" y="1568"/>
                </a:lnTo>
                <a:lnTo>
                  <a:pt x="3203" y="1480"/>
                </a:lnTo>
                <a:lnTo>
                  <a:pt x="3194" y="1394"/>
                </a:lnTo>
                <a:lnTo>
                  <a:pt x="3179" y="1310"/>
                </a:lnTo>
                <a:lnTo>
                  <a:pt x="3157" y="1229"/>
                </a:lnTo>
                <a:lnTo>
                  <a:pt x="3130" y="1148"/>
                </a:lnTo>
                <a:lnTo>
                  <a:pt x="3097" y="1072"/>
                </a:lnTo>
                <a:lnTo>
                  <a:pt x="3060" y="999"/>
                </a:lnTo>
                <a:lnTo>
                  <a:pt x="3018" y="927"/>
                </a:lnTo>
                <a:lnTo>
                  <a:pt x="2971" y="860"/>
                </a:lnTo>
                <a:lnTo>
                  <a:pt x="2919" y="796"/>
                </a:lnTo>
                <a:lnTo>
                  <a:pt x="2863" y="737"/>
                </a:lnTo>
                <a:lnTo>
                  <a:pt x="2803" y="680"/>
                </a:lnTo>
                <a:lnTo>
                  <a:pt x="2739" y="629"/>
                </a:lnTo>
                <a:lnTo>
                  <a:pt x="2672" y="581"/>
                </a:lnTo>
                <a:lnTo>
                  <a:pt x="2601" y="538"/>
                </a:lnTo>
                <a:lnTo>
                  <a:pt x="2528" y="501"/>
                </a:lnTo>
                <a:lnTo>
                  <a:pt x="2452" y="469"/>
                </a:lnTo>
                <a:lnTo>
                  <a:pt x="2372" y="441"/>
                </a:lnTo>
                <a:lnTo>
                  <a:pt x="2291" y="420"/>
                </a:lnTo>
                <a:lnTo>
                  <a:pt x="2207" y="404"/>
                </a:lnTo>
                <a:lnTo>
                  <a:pt x="2121" y="395"/>
                </a:lnTo>
                <a:lnTo>
                  <a:pt x="2034" y="392"/>
                </a:lnTo>
                <a:lnTo>
                  <a:pt x="1944" y="395"/>
                </a:lnTo>
                <a:lnTo>
                  <a:pt x="1855" y="405"/>
                </a:lnTo>
                <a:lnTo>
                  <a:pt x="1770" y="422"/>
                </a:lnTo>
                <a:lnTo>
                  <a:pt x="1686" y="444"/>
                </a:lnTo>
                <a:lnTo>
                  <a:pt x="1605" y="472"/>
                </a:lnTo>
                <a:lnTo>
                  <a:pt x="1527" y="506"/>
                </a:lnTo>
                <a:lnTo>
                  <a:pt x="1452" y="546"/>
                </a:lnTo>
                <a:lnTo>
                  <a:pt x="1381" y="591"/>
                </a:lnTo>
                <a:lnTo>
                  <a:pt x="1312" y="641"/>
                </a:lnTo>
                <a:lnTo>
                  <a:pt x="1247" y="695"/>
                </a:lnTo>
                <a:lnTo>
                  <a:pt x="1188" y="753"/>
                </a:lnTo>
                <a:lnTo>
                  <a:pt x="1132" y="816"/>
                </a:lnTo>
                <a:lnTo>
                  <a:pt x="1080" y="883"/>
                </a:lnTo>
                <a:lnTo>
                  <a:pt x="1034" y="954"/>
                </a:lnTo>
                <a:lnTo>
                  <a:pt x="992" y="1027"/>
                </a:lnTo>
                <a:lnTo>
                  <a:pt x="955" y="1104"/>
                </a:lnTo>
                <a:lnTo>
                  <a:pt x="924" y="1185"/>
                </a:lnTo>
                <a:lnTo>
                  <a:pt x="899" y="1267"/>
                </a:lnTo>
                <a:lnTo>
                  <a:pt x="880" y="1352"/>
                </a:lnTo>
                <a:lnTo>
                  <a:pt x="867" y="1439"/>
                </a:lnTo>
                <a:lnTo>
                  <a:pt x="862" y="1528"/>
                </a:lnTo>
                <a:lnTo>
                  <a:pt x="1408" y="1528"/>
                </a:lnTo>
                <a:lnTo>
                  <a:pt x="704" y="2313"/>
                </a:lnTo>
                <a:lnTo>
                  <a:pt x="0" y="1528"/>
                </a:lnTo>
                <a:lnTo>
                  <a:pt x="470" y="1528"/>
                </a:lnTo>
                <a:lnTo>
                  <a:pt x="476" y="1424"/>
                </a:lnTo>
                <a:lnTo>
                  <a:pt x="489" y="1320"/>
                </a:lnTo>
                <a:lnTo>
                  <a:pt x="509" y="1220"/>
                </a:lnTo>
                <a:lnTo>
                  <a:pt x="534" y="1121"/>
                </a:lnTo>
                <a:lnTo>
                  <a:pt x="566" y="1025"/>
                </a:lnTo>
                <a:lnTo>
                  <a:pt x="604" y="933"/>
                </a:lnTo>
                <a:lnTo>
                  <a:pt x="647" y="842"/>
                </a:lnTo>
                <a:lnTo>
                  <a:pt x="695" y="755"/>
                </a:lnTo>
                <a:lnTo>
                  <a:pt x="749" y="673"/>
                </a:lnTo>
                <a:lnTo>
                  <a:pt x="809" y="593"/>
                </a:lnTo>
                <a:lnTo>
                  <a:pt x="873" y="517"/>
                </a:lnTo>
                <a:lnTo>
                  <a:pt x="941" y="446"/>
                </a:lnTo>
                <a:lnTo>
                  <a:pt x="1014" y="380"/>
                </a:lnTo>
                <a:lnTo>
                  <a:pt x="1090" y="317"/>
                </a:lnTo>
                <a:lnTo>
                  <a:pt x="1170" y="260"/>
                </a:lnTo>
                <a:lnTo>
                  <a:pt x="1255" y="208"/>
                </a:lnTo>
                <a:lnTo>
                  <a:pt x="1342" y="161"/>
                </a:lnTo>
                <a:lnTo>
                  <a:pt x="1433" y="119"/>
                </a:lnTo>
                <a:lnTo>
                  <a:pt x="1527" y="83"/>
                </a:lnTo>
                <a:lnTo>
                  <a:pt x="1624" y="54"/>
                </a:lnTo>
                <a:lnTo>
                  <a:pt x="1723" y="31"/>
                </a:lnTo>
                <a:lnTo>
                  <a:pt x="1825" y="13"/>
                </a:lnTo>
                <a:lnTo>
                  <a:pt x="1928" y="3"/>
                </a:lnTo>
                <a:lnTo>
                  <a:pt x="203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70"/>
          <p:cNvSpPr>
            <a:spLocks noEditPoints="1"/>
          </p:cNvSpPr>
          <p:nvPr/>
        </p:nvSpPr>
        <p:spPr bwMode="auto">
          <a:xfrm>
            <a:off x="1372535" y="4083879"/>
            <a:ext cx="590217" cy="632660"/>
          </a:xfrm>
          <a:custGeom>
            <a:avLst/>
            <a:gdLst>
              <a:gd name="T0" fmla="*/ 1471 w 3578"/>
              <a:gd name="T1" fmla="*/ 1762 h 3744"/>
              <a:gd name="T2" fmla="*/ 1370 w 3578"/>
              <a:gd name="T3" fmla="*/ 1863 h 3744"/>
              <a:gd name="T4" fmla="*/ 1426 w 3578"/>
              <a:gd name="T5" fmla="*/ 1994 h 3744"/>
              <a:gd name="T6" fmla="*/ 1566 w 3578"/>
              <a:gd name="T7" fmla="*/ 1994 h 3744"/>
              <a:gd name="T8" fmla="*/ 1621 w 3578"/>
              <a:gd name="T9" fmla="*/ 1863 h 3744"/>
              <a:gd name="T10" fmla="*/ 1520 w 3578"/>
              <a:gd name="T11" fmla="*/ 1762 h 3744"/>
              <a:gd name="T12" fmla="*/ 394 w 3578"/>
              <a:gd name="T13" fmla="*/ 1744 h 3744"/>
              <a:gd name="T14" fmla="*/ 1875 w 3578"/>
              <a:gd name="T15" fmla="*/ 1869 h 3744"/>
              <a:gd name="T16" fmla="*/ 1796 w 3578"/>
              <a:gd name="T17" fmla="*/ 2121 h 3744"/>
              <a:gd name="T18" fmla="*/ 1565 w 3578"/>
              <a:gd name="T19" fmla="*/ 2261 h 3744"/>
              <a:gd name="T20" fmla="*/ 1117 w 3578"/>
              <a:gd name="T21" fmla="*/ 1907 h 3744"/>
              <a:gd name="T22" fmla="*/ 1196 w 3578"/>
              <a:gd name="T23" fmla="*/ 1654 h 3744"/>
              <a:gd name="T24" fmla="*/ 1426 w 3578"/>
              <a:gd name="T25" fmla="*/ 1514 h 3744"/>
              <a:gd name="T26" fmla="*/ 1639 w 3578"/>
              <a:gd name="T27" fmla="*/ 785 h 3744"/>
              <a:gd name="T28" fmla="*/ 1220 w 3578"/>
              <a:gd name="T29" fmla="*/ 714 h 3744"/>
              <a:gd name="T30" fmla="*/ 743 w 3578"/>
              <a:gd name="T31" fmla="*/ 949 h 3744"/>
              <a:gd name="T32" fmla="*/ 415 w 3578"/>
              <a:gd name="T33" fmla="*/ 1359 h 3744"/>
              <a:gd name="T34" fmla="*/ 292 w 3578"/>
              <a:gd name="T35" fmla="*/ 1888 h 3744"/>
              <a:gd name="T36" fmla="*/ 415 w 3578"/>
              <a:gd name="T37" fmla="*/ 2417 h 3744"/>
              <a:gd name="T38" fmla="*/ 743 w 3578"/>
              <a:gd name="T39" fmla="*/ 2827 h 3744"/>
              <a:gd name="T40" fmla="*/ 1220 w 3578"/>
              <a:gd name="T41" fmla="*/ 3061 h 3744"/>
              <a:gd name="T42" fmla="*/ 1772 w 3578"/>
              <a:gd name="T43" fmla="*/ 3061 h 3744"/>
              <a:gd name="T44" fmla="*/ 2248 w 3578"/>
              <a:gd name="T45" fmla="*/ 2827 h 3744"/>
              <a:gd name="T46" fmla="*/ 2577 w 3578"/>
              <a:gd name="T47" fmla="*/ 2417 h 3744"/>
              <a:gd name="T48" fmla="*/ 2700 w 3578"/>
              <a:gd name="T49" fmla="*/ 1888 h 3744"/>
              <a:gd name="T50" fmla="*/ 2577 w 3578"/>
              <a:gd name="T51" fmla="*/ 1359 h 3744"/>
              <a:gd name="T52" fmla="*/ 2248 w 3578"/>
              <a:gd name="T53" fmla="*/ 949 h 3744"/>
              <a:gd name="T54" fmla="*/ 1772 w 3578"/>
              <a:gd name="T55" fmla="*/ 714 h 3744"/>
              <a:gd name="T56" fmla="*/ 3563 w 3578"/>
              <a:gd name="T57" fmla="*/ 16 h 3744"/>
              <a:gd name="T58" fmla="*/ 3326 w 3578"/>
              <a:gd name="T59" fmla="*/ 910 h 3744"/>
              <a:gd name="T60" fmla="*/ 3160 w 3578"/>
              <a:gd name="T61" fmla="*/ 807 h 3744"/>
              <a:gd name="T62" fmla="*/ 2776 w 3578"/>
              <a:gd name="T63" fmla="*/ 1105 h 3744"/>
              <a:gd name="T64" fmla="*/ 2968 w 3578"/>
              <a:gd name="T65" fmla="*/ 1621 h 3744"/>
              <a:gd name="T66" fmla="*/ 2961 w 3578"/>
              <a:gd name="T67" fmla="*/ 2191 h 3744"/>
              <a:gd name="T68" fmla="*/ 3086 w 3578"/>
              <a:gd name="T69" fmla="*/ 2938 h 3744"/>
              <a:gd name="T70" fmla="*/ 3255 w 3578"/>
              <a:gd name="T71" fmla="*/ 2838 h 3744"/>
              <a:gd name="T72" fmla="*/ 3336 w 3578"/>
              <a:gd name="T73" fmla="*/ 2845 h 3744"/>
              <a:gd name="T74" fmla="*/ 3548 w 3578"/>
              <a:gd name="T75" fmla="*/ 3738 h 3744"/>
              <a:gd name="T76" fmla="*/ 2655 w 3578"/>
              <a:gd name="T77" fmla="*/ 3507 h 3744"/>
              <a:gd name="T78" fmla="*/ 2769 w 3578"/>
              <a:gd name="T79" fmla="*/ 3336 h 3744"/>
              <a:gd name="T80" fmla="*/ 2410 w 3578"/>
              <a:gd name="T81" fmla="*/ 3071 h 3744"/>
              <a:gd name="T82" fmla="*/ 1894 w 3578"/>
              <a:gd name="T83" fmla="*/ 3330 h 3744"/>
              <a:gd name="T84" fmla="*/ 1293 w 3578"/>
              <a:gd name="T85" fmla="*/ 3371 h 3744"/>
              <a:gd name="T86" fmla="*/ 742 w 3578"/>
              <a:gd name="T87" fmla="*/ 3180 h 3744"/>
              <a:gd name="T88" fmla="*/ 311 w 3578"/>
              <a:gd name="T89" fmla="*/ 2802 h 3744"/>
              <a:gd name="T90" fmla="*/ 53 w 3578"/>
              <a:gd name="T91" fmla="*/ 2285 h 3744"/>
              <a:gd name="T92" fmla="*/ 7 w 3578"/>
              <a:gd name="T93" fmla="*/ 1742 h 3744"/>
              <a:gd name="T94" fmla="*/ 118 w 3578"/>
              <a:gd name="T95" fmla="*/ 1304 h 3744"/>
              <a:gd name="T96" fmla="*/ 359 w 3578"/>
              <a:gd name="T97" fmla="*/ 909 h 3744"/>
              <a:gd name="T98" fmla="*/ 725 w 3578"/>
              <a:gd name="T99" fmla="*/ 599 h 3744"/>
              <a:gd name="T100" fmla="*/ 1210 w 3578"/>
              <a:gd name="T101" fmla="*/ 422 h 3744"/>
              <a:gd name="T102" fmla="*/ 1787 w 3578"/>
              <a:gd name="T103" fmla="*/ 422 h 3744"/>
              <a:gd name="T104" fmla="*/ 2276 w 3578"/>
              <a:gd name="T105" fmla="*/ 601 h 3744"/>
              <a:gd name="T106" fmla="*/ 2774 w 3578"/>
              <a:gd name="T107" fmla="*/ 439 h 3744"/>
              <a:gd name="T108" fmla="*/ 2650 w 3578"/>
              <a:gd name="T109" fmla="*/ 268 h 3744"/>
              <a:gd name="T110" fmla="*/ 3513 w 3578"/>
              <a:gd name="T111" fmla="*/ 2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78" h="3744">
                <a:moveTo>
                  <a:pt x="1496" y="2671"/>
                </a:moveTo>
                <a:lnTo>
                  <a:pt x="1639" y="2989"/>
                </a:lnTo>
                <a:lnTo>
                  <a:pt x="1353" y="2989"/>
                </a:lnTo>
                <a:lnTo>
                  <a:pt x="1496" y="2671"/>
                </a:lnTo>
                <a:close/>
                <a:moveTo>
                  <a:pt x="1496" y="1760"/>
                </a:moveTo>
                <a:lnTo>
                  <a:pt x="1471" y="1762"/>
                </a:lnTo>
                <a:lnTo>
                  <a:pt x="1448" y="1769"/>
                </a:lnTo>
                <a:lnTo>
                  <a:pt x="1426" y="1782"/>
                </a:lnTo>
                <a:lnTo>
                  <a:pt x="1405" y="1797"/>
                </a:lnTo>
                <a:lnTo>
                  <a:pt x="1389" y="1818"/>
                </a:lnTo>
                <a:lnTo>
                  <a:pt x="1378" y="1839"/>
                </a:lnTo>
                <a:lnTo>
                  <a:pt x="1370" y="1863"/>
                </a:lnTo>
                <a:lnTo>
                  <a:pt x="1368" y="1887"/>
                </a:lnTo>
                <a:lnTo>
                  <a:pt x="1370" y="1912"/>
                </a:lnTo>
                <a:lnTo>
                  <a:pt x="1378" y="1936"/>
                </a:lnTo>
                <a:lnTo>
                  <a:pt x="1389" y="1958"/>
                </a:lnTo>
                <a:lnTo>
                  <a:pt x="1405" y="1978"/>
                </a:lnTo>
                <a:lnTo>
                  <a:pt x="1426" y="1994"/>
                </a:lnTo>
                <a:lnTo>
                  <a:pt x="1448" y="2007"/>
                </a:lnTo>
                <a:lnTo>
                  <a:pt x="1471" y="2013"/>
                </a:lnTo>
                <a:lnTo>
                  <a:pt x="1496" y="2016"/>
                </a:lnTo>
                <a:lnTo>
                  <a:pt x="1520" y="2013"/>
                </a:lnTo>
                <a:lnTo>
                  <a:pt x="1544" y="2007"/>
                </a:lnTo>
                <a:lnTo>
                  <a:pt x="1566" y="1994"/>
                </a:lnTo>
                <a:lnTo>
                  <a:pt x="1586" y="1978"/>
                </a:lnTo>
                <a:lnTo>
                  <a:pt x="1603" y="1958"/>
                </a:lnTo>
                <a:lnTo>
                  <a:pt x="1614" y="1936"/>
                </a:lnTo>
                <a:lnTo>
                  <a:pt x="1621" y="1912"/>
                </a:lnTo>
                <a:lnTo>
                  <a:pt x="1623" y="1887"/>
                </a:lnTo>
                <a:lnTo>
                  <a:pt x="1621" y="1863"/>
                </a:lnTo>
                <a:lnTo>
                  <a:pt x="1614" y="1839"/>
                </a:lnTo>
                <a:lnTo>
                  <a:pt x="1603" y="1818"/>
                </a:lnTo>
                <a:lnTo>
                  <a:pt x="1586" y="1797"/>
                </a:lnTo>
                <a:lnTo>
                  <a:pt x="1566" y="1782"/>
                </a:lnTo>
                <a:lnTo>
                  <a:pt x="1544" y="1769"/>
                </a:lnTo>
                <a:lnTo>
                  <a:pt x="1520" y="1762"/>
                </a:lnTo>
                <a:lnTo>
                  <a:pt x="1496" y="1760"/>
                </a:lnTo>
                <a:close/>
                <a:moveTo>
                  <a:pt x="2598" y="1744"/>
                </a:moveTo>
                <a:lnTo>
                  <a:pt x="2598" y="2030"/>
                </a:lnTo>
                <a:lnTo>
                  <a:pt x="2280" y="1887"/>
                </a:lnTo>
                <a:lnTo>
                  <a:pt x="2598" y="1744"/>
                </a:lnTo>
                <a:close/>
                <a:moveTo>
                  <a:pt x="394" y="1744"/>
                </a:moveTo>
                <a:lnTo>
                  <a:pt x="712" y="1887"/>
                </a:lnTo>
                <a:lnTo>
                  <a:pt x="394" y="2030"/>
                </a:lnTo>
                <a:lnTo>
                  <a:pt x="394" y="1744"/>
                </a:lnTo>
                <a:close/>
                <a:moveTo>
                  <a:pt x="2124" y="1259"/>
                </a:moveTo>
                <a:lnTo>
                  <a:pt x="1871" y="1825"/>
                </a:lnTo>
                <a:lnTo>
                  <a:pt x="1875" y="1869"/>
                </a:lnTo>
                <a:lnTo>
                  <a:pt x="1875" y="1913"/>
                </a:lnTo>
                <a:lnTo>
                  <a:pt x="1870" y="1958"/>
                </a:lnTo>
                <a:lnTo>
                  <a:pt x="1858" y="2001"/>
                </a:lnTo>
                <a:lnTo>
                  <a:pt x="1842" y="2043"/>
                </a:lnTo>
                <a:lnTo>
                  <a:pt x="1822" y="2084"/>
                </a:lnTo>
                <a:lnTo>
                  <a:pt x="1796" y="2121"/>
                </a:lnTo>
                <a:lnTo>
                  <a:pt x="1765" y="2157"/>
                </a:lnTo>
                <a:lnTo>
                  <a:pt x="1730" y="2188"/>
                </a:lnTo>
                <a:lnTo>
                  <a:pt x="1691" y="2214"/>
                </a:lnTo>
                <a:lnTo>
                  <a:pt x="1652" y="2235"/>
                </a:lnTo>
                <a:lnTo>
                  <a:pt x="1610" y="2251"/>
                </a:lnTo>
                <a:lnTo>
                  <a:pt x="1565" y="2261"/>
                </a:lnTo>
                <a:lnTo>
                  <a:pt x="1522" y="2267"/>
                </a:lnTo>
                <a:lnTo>
                  <a:pt x="1478" y="2268"/>
                </a:lnTo>
                <a:lnTo>
                  <a:pt x="1433" y="2262"/>
                </a:lnTo>
                <a:lnTo>
                  <a:pt x="867" y="2517"/>
                </a:lnTo>
                <a:lnTo>
                  <a:pt x="1121" y="1951"/>
                </a:lnTo>
                <a:lnTo>
                  <a:pt x="1117" y="1907"/>
                </a:lnTo>
                <a:lnTo>
                  <a:pt x="1117" y="1862"/>
                </a:lnTo>
                <a:lnTo>
                  <a:pt x="1122" y="1818"/>
                </a:lnTo>
                <a:lnTo>
                  <a:pt x="1132" y="1775"/>
                </a:lnTo>
                <a:lnTo>
                  <a:pt x="1148" y="1733"/>
                </a:lnTo>
                <a:lnTo>
                  <a:pt x="1170" y="1692"/>
                </a:lnTo>
                <a:lnTo>
                  <a:pt x="1196" y="1654"/>
                </a:lnTo>
                <a:lnTo>
                  <a:pt x="1227" y="1619"/>
                </a:lnTo>
                <a:lnTo>
                  <a:pt x="1262" y="1587"/>
                </a:lnTo>
                <a:lnTo>
                  <a:pt x="1301" y="1561"/>
                </a:lnTo>
                <a:lnTo>
                  <a:pt x="1340" y="1541"/>
                </a:lnTo>
                <a:lnTo>
                  <a:pt x="1382" y="1525"/>
                </a:lnTo>
                <a:lnTo>
                  <a:pt x="1426" y="1514"/>
                </a:lnTo>
                <a:lnTo>
                  <a:pt x="1470" y="1509"/>
                </a:lnTo>
                <a:lnTo>
                  <a:pt x="1514" y="1508"/>
                </a:lnTo>
                <a:lnTo>
                  <a:pt x="1558" y="1513"/>
                </a:lnTo>
                <a:lnTo>
                  <a:pt x="2124" y="1259"/>
                </a:lnTo>
                <a:close/>
                <a:moveTo>
                  <a:pt x="1353" y="785"/>
                </a:moveTo>
                <a:lnTo>
                  <a:pt x="1639" y="785"/>
                </a:lnTo>
                <a:lnTo>
                  <a:pt x="1496" y="1103"/>
                </a:lnTo>
                <a:lnTo>
                  <a:pt x="1353" y="785"/>
                </a:lnTo>
                <a:close/>
                <a:moveTo>
                  <a:pt x="1496" y="683"/>
                </a:moveTo>
                <a:lnTo>
                  <a:pt x="1402" y="687"/>
                </a:lnTo>
                <a:lnTo>
                  <a:pt x="1310" y="697"/>
                </a:lnTo>
                <a:lnTo>
                  <a:pt x="1220" y="714"/>
                </a:lnTo>
                <a:lnTo>
                  <a:pt x="1132" y="739"/>
                </a:lnTo>
                <a:lnTo>
                  <a:pt x="1048" y="769"/>
                </a:lnTo>
                <a:lnTo>
                  <a:pt x="967" y="805"/>
                </a:lnTo>
                <a:lnTo>
                  <a:pt x="888" y="847"/>
                </a:lnTo>
                <a:lnTo>
                  <a:pt x="814" y="895"/>
                </a:lnTo>
                <a:lnTo>
                  <a:pt x="743" y="949"/>
                </a:lnTo>
                <a:lnTo>
                  <a:pt x="677" y="1005"/>
                </a:lnTo>
                <a:lnTo>
                  <a:pt x="615" y="1068"/>
                </a:lnTo>
                <a:lnTo>
                  <a:pt x="557" y="1135"/>
                </a:lnTo>
                <a:lnTo>
                  <a:pt x="504" y="1205"/>
                </a:lnTo>
                <a:lnTo>
                  <a:pt x="457" y="1280"/>
                </a:lnTo>
                <a:lnTo>
                  <a:pt x="415" y="1359"/>
                </a:lnTo>
                <a:lnTo>
                  <a:pt x="378" y="1439"/>
                </a:lnTo>
                <a:lnTo>
                  <a:pt x="348" y="1525"/>
                </a:lnTo>
                <a:lnTo>
                  <a:pt x="324" y="1612"/>
                </a:lnTo>
                <a:lnTo>
                  <a:pt x="306" y="1702"/>
                </a:lnTo>
                <a:lnTo>
                  <a:pt x="295" y="1794"/>
                </a:lnTo>
                <a:lnTo>
                  <a:pt x="292" y="1888"/>
                </a:lnTo>
                <a:lnTo>
                  <a:pt x="295" y="1982"/>
                </a:lnTo>
                <a:lnTo>
                  <a:pt x="306" y="2074"/>
                </a:lnTo>
                <a:lnTo>
                  <a:pt x="324" y="2163"/>
                </a:lnTo>
                <a:lnTo>
                  <a:pt x="348" y="2251"/>
                </a:lnTo>
                <a:lnTo>
                  <a:pt x="378" y="2336"/>
                </a:lnTo>
                <a:lnTo>
                  <a:pt x="415" y="2417"/>
                </a:lnTo>
                <a:lnTo>
                  <a:pt x="457" y="2495"/>
                </a:lnTo>
                <a:lnTo>
                  <a:pt x="504" y="2570"/>
                </a:lnTo>
                <a:lnTo>
                  <a:pt x="557" y="2641"/>
                </a:lnTo>
                <a:lnTo>
                  <a:pt x="615" y="2708"/>
                </a:lnTo>
                <a:lnTo>
                  <a:pt x="677" y="2770"/>
                </a:lnTo>
                <a:lnTo>
                  <a:pt x="743" y="2827"/>
                </a:lnTo>
                <a:lnTo>
                  <a:pt x="814" y="2880"/>
                </a:lnTo>
                <a:lnTo>
                  <a:pt x="888" y="2928"/>
                </a:lnTo>
                <a:lnTo>
                  <a:pt x="967" y="2970"/>
                </a:lnTo>
                <a:lnTo>
                  <a:pt x="1048" y="3007"/>
                </a:lnTo>
                <a:lnTo>
                  <a:pt x="1132" y="3036"/>
                </a:lnTo>
                <a:lnTo>
                  <a:pt x="1220" y="3061"/>
                </a:lnTo>
                <a:lnTo>
                  <a:pt x="1310" y="3078"/>
                </a:lnTo>
                <a:lnTo>
                  <a:pt x="1402" y="3088"/>
                </a:lnTo>
                <a:lnTo>
                  <a:pt x="1496" y="3093"/>
                </a:lnTo>
                <a:lnTo>
                  <a:pt x="1590" y="3088"/>
                </a:lnTo>
                <a:lnTo>
                  <a:pt x="1682" y="3078"/>
                </a:lnTo>
                <a:lnTo>
                  <a:pt x="1772" y="3061"/>
                </a:lnTo>
                <a:lnTo>
                  <a:pt x="1858" y="3036"/>
                </a:lnTo>
                <a:lnTo>
                  <a:pt x="1943" y="3007"/>
                </a:lnTo>
                <a:lnTo>
                  <a:pt x="2025" y="2970"/>
                </a:lnTo>
                <a:lnTo>
                  <a:pt x="2103" y="2928"/>
                </a:lnTo>
                <a:lnTo>
                  <a:pt x="2177" y="2880"/>
                </a:lnTo>
                <a:lnTo>
                  <a:pt x="2248" y="2827"/>
                </a:lnTo>
                <a:lnTo>
                  <a:pt x="2315" y="2770"/>
                </a:lnTo>
                <a:lnTo>
                  <a:pt x="2377" y="2708"/>
                </a:lnTo>
                <a:lnTo>
                  <a:pt x="2435" y="2641"/>
                </a:lnTo>
                <a:lnTo>
                  <a:pt x="2488" y="2570"/>
                </a:lnTo>
                <a:lnTo>
                  <a:pt x="2535" y="2495"/>
                </a:lnTo>
                <a:lnTo>
                  <a:pt x="2577" y="2417"/>
                </a:lnTo>
                <a:lnTo>
                  <a:pt x="2614" y="2336"/>
                </a:lnTo>
                <a:lnTo>
                  <a:pt x="2644" y="2251"/>
                </a:lnTo>
                <a:lnTo>
                  <a:pt x="2668" y="2163"/>
                </a:lnTo>
                <a:lnTo>
                  <a:pt x="2685" y="2074"/>
                </a:lnTo>
                <a:lnTo>
                  <a:pt x="2697" y="1982"/>
                </a:lnTo>
                <a:lnTo>
                  <a:pt x="2700" y="1888"/>
                </a:lnTo>
                <a:lnTo>
                  <a:pt x="2697" y="1794"/>
                </a:lnTo>
                <a:lnTo>
                  <a:pt x="2685" y="1702"/>
                </a:lnTo>
                <a:lnTo>
                  <a:pt x="2668" y="1612"/>
                </a:lnTo>
                <a:lnTo>
                  <a:pt x="2644" y="1525"/>
                </a:lnTo>
                <a:lnTo>
                  <a:pt x="2614" y="1439"/>
                </a:lnTo>
                <a:lnTo>
                  <a:pt x="2577" y="1359"/>
                </a:lnTo>
                <a:lnTo>
                  <a:pt x="2535" y="1280"/>
                </a:lnTo>
                <a:lnTo>
                  <a:pt x="2488" y="1205"/>
                </a:lnTo>
                <a:lnTo>
                  <a:pt x="2435" y="1135"/>
                </a:lnTo>
                <a:lnTo>
                  <a:pt x="2377" y="1068"/>
                </a:lnTo>
                <a:lnTo>
                  <a:pt x="2315" y="1005"/>
                </a:lnTo>
                <a:lnTo>
                  <a:pt x="2248" y="949"/>
                </a:lnTo>
                <a:lnTo>
                  <a:pt x="2177" y="895"/>
                </a:lnTo>
                <a:lnTo>
                  <a:pt x="2103" y="847"/>
                </a:lnTo>
                <a:lnTo>
                  <a:pt x="2025" y="805"/>
                </a:lnTo>
                <a:lnTo>
                  <a:pt x="1943" y="769"/>
                </a:lnTo>
                <a:lnTo>
                  <a:pt x="1858" y="739"/>
                </a:lnTo>
                <a:lnTo>
                  <a:pt x="1772" y="714"/>
                </a:lnTo>
                <a:lnTo>
                  <a:pt x="1682" y="697"/>
                </a:lnTo>
                <a:lnTo>
                  <a:pt x="1590" y="687"/>
                </a:lnTo>
                <a:lnTo>
                  <a:pt x="1496" y="683"/>
                </a:lnTo>
                <a:close/>
                <a:moveTo>
                  <a:pt x="3531" y="0"/>
                </a:moveTo>
                <a:lnTo>
                  <a:pt x="3548" y="5"/>
                </a:lnTo>
                <a:lnTo>
                  <a:pt x="3563" y="16"/>
                </a:lnTo>
                <a:lnTo>
                  <a:pt x="3573" y="30"/>
                </a:lnTo>
                <a:lnTo>
                  <a:pt x="3578" y="47"/>
                </a:lnTo>
                <a:lnTo>
                  <a:pt x="3576" y="67"/>
                </a:lnTo>
                <a:lnTo>
                  <a:pt x="3343" y="884"/>
                </a:lnTo>
                <a:lnTo>
                  <a:pt x="3336" y="899"/>
                </a:lnTo>
                <a:lnTo>
                  <a:pt x="3326" y="910"/>
                </a:lnTo>
                <a:lnTo>
                  <a:pt x="3313" y="918"/>
                </a:lnTo>
                <a:lnTo>
                  <a:pt x="3299" y="921"/>
                </a:lnTo>
                <a:lnTo>
                  <a:pt x="3283" y="920"/>
                </a:lnTo>
                <a:lnTo>
                  <a:pt x="3269" y="916"/>
                </a:lnTo>
                <a:lnTo>
                  <a:pt x="3255" y="905"/>
                </a:lnTo>
                <a:lnTo>
                  <a:pt x="3160" y="807"/>
                </a:lnTo>
                <a:lnTo>
                  <a:pt x="3146" y="796"/>
                </a:lnTo>
                <a:lnTo>
                  <a:pt x="3130" y="792"/>
                </a:lnTo>
                <a:lnTo>
                  <a:pt x="3115" y="792"/>
                </a:lnTo>
                <a:lnTo>
                  <a:pt x="3100" y="796"/>
                </a:lnTo>
                <a:lnTo>
                  <a:pt x="3086" y="805"/>
                </a:lnTo>
                <a:lnTo>
                  <a:pt x="2776" y="1105"/>
                </a:lnTo>
                <a:lnTo>
                  <a:pt x="2822" y="1187"/>
                </a:lnTo>
                <a:lnTo>
                  <a:pt x="2861" y="1271"/>
                </a:lnTo>
                <a:lnTo>
                  <a:pt x="2895" y="1357"/>
                </a:lnTo>
                <a:lnTo>
                  <a:pt x="2925" y="1444"/>
                </a:lnTo>
                <a:lnTo>
                  <a:pt x="2949" y="1533"/>
                </a:lnTo>
                <a:lnTo>
                  <a:pt x="2968" y="1621"/>
                </a:lnTo>
                <a:lnTo>
                  <a:pt x="2982" y="1710"/>
                </a:lnTo>
                <a:lnTo>
                  <a:pt x="2990" y="1800"/>
                </a:lnTo>
                <a:lnTo>
                  <a:pt x="2992" y="1887"/>
                </a:lnTo>
                <a:lnTo>
                  <a:pt x="2988" y="1991"/>
                </a:lnTo>
                <a:lnTo>
                  <a:pt x="2978" y="2092"/>
                </a:lnTo>
                <a:lnTo>
                  <a:pt x="2961" y="2191"/>
                </a:lnTo>
                <a:lnTo>
                  <a:pt x="2937" y="2287"/>
                </a:lnTo>
                <a:lnTo>
                  <a:pt x="2908" y="2382"/>
                </a:lnTo>
                <a:lnTo>
                  <a:pt x="2873" y="2472"/>
                </a:lnTo>
                <a:lnTo>
                  <a:pt x="2832" y="2561"/>
                </a:lnTo>
                <a:lnTo>
                  <a:pt x="2785" y="2646"/>
                </a:lnTo>
                <a:lnTo>
                  <a:pt x="3086" y="2938"/>
                </a:lnTo>
                <a:lnTo>
                  <a:pt x="3100" y="2947"/>
                </a:lnTo>
                <a:lnTo>
                  <a:pt x="3115" y="2953"/>
                </a:lnTo>
                <a:lnTo>
                  <a:pt x="3130" y="2952"/>
                </a:lnTo>
                <a:lnTo>
                  <a:pt x="3146" y="2947"/>
                </a:lnTo>
                <a:lnTo>
                  <a:pt x="3160" y="2937"/>
                </a:lnTo>
                <a:lnTo>
                  <a:pt x="3255" y="2838"/>
                </a:lnTo>
                <a:lnTo>
                  <a:pt x="3269" y="2828"/>
                </a:lnTo>
                <a:lnTo>
                  <a:pt x="3283" y="2824"/>
                </a:lnTo>
                <a:lnTo>
                  <a:pt x="3299" y="2822"/>
                </a:lnTo>
                <a:lnTo>
                  <a:pt x="3313" y="2826"/>
                </a:lnTo>
                <a:lnTo>
                  <a:pt x="3326" y="2834"/>
                </a:lnTo>
                <a:lnTo>
                  <a:pt x="3336" y="2845"/>
                </a:lnTo>
                <a:lnTo>
                  <a:pt x="3343" y="2860"/>
                </a:lnTo>
                <a:lnTo>
                  <a:pt x="3576" y="3677"/>
                </a:lnTo>
                <a:lnTo>
                  <a:pt x="3578" y="3696"/>
                </a:lnTo>
                <a:lnTo>
                  <a:pt x="3572" y="3713"/>
                </a:lnTo>
                <a:lnTo>
                  <a:pt x="3563" y="3728"/>
                </a:lnTo>
                <a:lnTo>
                  <a:pt x="3548" y="3738"/>
                </a:lnTo>
                <a:lnTo>
                  <a:pt x="3531" y="3744"/>
                </a:lnTo>
                <a:lnTo>
                  <a:pt x="3513" y="3743"/>
                </a:lnTo>
                <a:lnTo>
                  <a:pt x="2689" y="3535"/>
                </a:lnTo>
                <a:lnTo>
                  <a:pt x="2674" y="3529"/>
                </a:lnTo>
                <a:lnTo>
                  <a:pt x="2662" y="3519"/>
                </a:lnTo>
                <a:lnTo>
                  <a:pt x="2655" y="3507"/>
                </a:lnTo>
                <a:lnTo>
                  <a:pt x="2650" y="3492"/>
                </a:lnTo>
                <a:lnTo>
                  <a:pt x="2650" y="3477"/>
                </a:lnTo>
                <a:lnTo>
                  <a:pt x="2655" y="3462"/>
                </a:lnTo>
                <a:lnTo>
                  <a:pt x="2665" y="3449"/>
                </a:lnTo>
                <a:lnTo>
                  <a:pt x="2760" y="3350"/>
                </a:lnTo>
                <a:lnTo>
                  <a:pt x="2769" y="3336"/>
                </a:lnTo>
                <a:lnTo>
                  <a:pt x="2775" y="3320"/>
                </a:lnTo>
                <a:lnTo>
                  <a:pt x="2774" y="3304"/>
                </a:lnTo>
                <a:lnTo>
                  <a:pt x="2769" y="3289"/>
                </a:lnTo>
                <a:lnTo>
                  <a:pt x="2759" y="3276"/>
                </a:lnTo>
                <a:lnTo>
                  <a:pt x="2485" y="3010"/>
                </a:lnTo>
                <a:lnTo>
                  <a:pt x="2410" y="3071"/>
                </a:lnTo>
                <a:lnTo>
                  <a:pt x="2333" y="3127"/>
                </a:lnTo>
                <a:lnTo>
                  <a:pt x="2251" y="3179"/>
                </a:lnTo>
                <a:lnTo>
                  <a:pt x="2166" y="3225"/>
                </a:lnTo>
                <a:lnTo>
                  <a:pt x="2079" y="3266"/>
                </a:lnTo>
                <a:lnTo>
                  <a:pt x="1988" y="3301"/>
                </a:lnTo>
                <a:lnTo>
                  <a:pt x="1894" y="3330"/>
                </a:lnTo>
                <a:lnTo>
                  <a:pt x="1797" y="3354"/>
                </a:lnTo>
                <a:lnTo>
                  <a:pt x="1699" y="3371"/>
                </a:lnTo>
                <a:lnTo>
                  <a:pt x="1598" y="3382"/>
                </a:lnTo>
                <a:lnTo>
                  <a:pt x="1496" y="3385"/>
                </a:lnTo>
                <a:lnTo>
                  <a:pt x="1394" y="3382"/>
                </a:lnTo>
                <a:lnTo>
                  <a:pt x="1293" y="3371"/>
                </a:lnTo>
                <a:lnTo>
                  <a:pt x="1195" y="3354"/>
                </a:lnTo>
                <a:lnTo>
                  <a:pt x="1098" y="3332"/>
                </a:lnTo>
                <a:lnTo>
                  <a:pt x="1005" y="3302"/>
                </a:lnTo>
                <a:lnTo>
                  <a:pt x="914" y="3267"/>
                </a:lnTo>
                <a:lnTo>
                  <a:pt x="826" y="3226"/>
                </a:lnTo>
                <a:lnTo>
                  <a:pt x="742" y="3180"/>
                </a:lnTo>
                <a:lnTo>
                  <a:pt x="660" y="3128"/>
                </a:lnTo>
                <a:lnTo>
                  <a:pt x="582" y="3072"/>
                </a:lnTo>
                <a:lnTo>
                  <a:pt x="508" y="3011"/>
                </a:lnTo>
                <a:lnTo>
                  <a:pt x="438" y="2945"/>
                </a:lnTo>
                <a:lnTo>
                  <a:pt x="373" y="2876"/>
                </a:lnTo>
                <a:lnTo>
                  <a:pt x="311" y="2802"/>
                </a:lnTo>
                <a:lnTo>
                  <a:pt x="256" y="2724"/>
                </a:lnTo>
                <a:lnTo>
                  <a:pt x="204" y="2643"/>
                </a:lnTo>
                <a:lnTo>
                  <a:pt x="158" y="2558"/>
                </a:lnTo>
                <a:lnTo>
                  <a:pt x="117" y="2470"/>
                </a:lnTo>
                <a:lnTo>
                  <a:pt x="82" y="2379"/>
                </a:lnTo>
                <a:lnTo>
                  <a:pt x="53" y="2285"/>
                </a:lnTo>
                <a:lnTo>
                  <a:pt x="30" y="2189"/>
                </a:lnTo>
                <a:lnTo>
                  <a:pt x="14" y="2091"/>
                </a:lnTo>
                <a:lnTo>
                  <a:pt x="3" y="1991"/>
                </a:lnTo>
                <a:lnTo>
                  <a:pt x="0" y="1887"/>
                </a:lnTo>
                <a:lnTo>
                  <a:pt x="1" y="1814"/>
                </a:lnTo>
                <a:lnTo>
                  <a:pt x="7" y="1742"/>
                </a:lnTo>
                <a:lnTo>
                  <a:pt x="17" y="1668"/>
                </a:lnTo>
                <a:lnTo>
                  <a:pt x="30" y="1594"/>
                </a:lnTo>
                <a:lnTo>
                  <a:pt x="47" y="1520"/>
                </a:lnTo>
                <a:lnTo>
                  <a:pt x="67" y="1447"/>
                </a:lnTo>
                <a:lnTo>
                  <a:pt x="91" y="1376"/>
                </a:lnTo>
                <a:lnTo>
                  <a:pt x="118" y="1304"/>
                </a:lnTo>
                <a:lnTo>
                  <a:pt x="150" y="1235"/>
                </a:lnTo>
                <a:lnTo>
                  <a:pt x="184" y="1166"/>
                </a:lnTo>
                <a:lnTo>
                  <a:pt x="223" y="1099"/>
                </a:lnTo>
                <a:lnTo>
                  <a:pt x="265" y="1033"/>
                </a:lnTo>
                <a:lnTo>
                  <a:pt x="310" y="970"/>
                </a:lnTo>
                <a:lnTo>
                  <a:pt x="359" y="909"/>
                </a:lnTo>
                <a:lnTo>
                  <a:pt x="411" y="850"/>
                </a:lnTo>
                <a:lnTo>
                  <a:pt x="467" y="793"/>
                </a:lnTo>
                <a:lnTo>
                  <a:pt x="527" y="739"/>
                </a:lnTo>
                <a:lnTo>
                  <a:pt x="590" y="689"/>
                </a:lnTo>
                <a:lnTo>
                  <a:pt x="655" y="643"/>
                </a:lnTo>
                <a:lnTo>
                  <a:pt x="725" y="599"/>
                </a:lnTo>
                <a:lnTo>
                  <a:pt x="797" y="559"/>
                </a:lnTo>
                <a:lnTo>
                  <a:pt x="873" y="522"/>
                </a:lnTo>
                <a:lnTo>
                  <a:pt x="953" y="491"/>
                </a:lnTo>
                <a:lnTo>
                  <a:pt x="1035" y="463"/>
                </a:lnTo>
                <a:lnTo>
                  <a:pt x="1121" y="441"/>
                </a:lnTo>
                <a:lnTo>
                  <a:pt x="1210" y="422"/>
                </a:lnTo>
                <a:lnTo>
                  <a:pt x="1302" y="409"/>
                </a:lnTo>
                <a:lnTo>
                  <a:pt x="1397" y="401"/>
                </a:lnTo>
                <a:lnTo>
                  <a:pt x="1496" y="397"/>
                </a:lnTo>
                <a:lnTo>
                  <a:pt x="1596" y="401"/>
                </a:lnTo>
                <a:lnTo>
                  <a:pt x="1694" y="409"/>
                </a:lnTo>
                <a:lnTo>
                  <a:pt x="1787" y="422"/>
                </a:lnTo>
                <a:lnTo>
                  <a:pt x="1878" y="441"/>
                </a:lnTo>
                <a:lnTo>
                  <a:pt x="1964" y="464"/>
                </a:lnTo>
                <a:lnTo>
                  <a:pt x="2047" y="492"/>
                </a:lnTo>
                <a:lnTo>
                  <a:pt x="2127" y="525"/>
                </a:lnTo>
                <a:lnTo>
                  <a:pt x="2204" y="561"/>
                </a:lnTo>
                <a:lnTo>
                  <a:pt x="2276" y="601"/>
                </a:lnTo>
                <a:lnTo>
                  <a:pt x="2347" y="645"/>
                </a:lnTo>
                <a:lnTo>
                  <a:pt x="2413" y="693"/>
                </a:lnTo>
                <a:lnTo>
                  <a:pt x="2475" y="744"/>
                </a:lnTo>
                <a:lnTo>
                  <a:pt x="2759" y="468"/>
                </a:lnTo>
                <a:lnTo>
                  <a:pt x="2769" y="454"/>
                </a:lnTo>
                <a:lnTo>
                  <a:pt x="2774" y="439"/>
                </a:lnTo>
                <a:lnTo>
                  <a:pt x="2775" y="424"/>
                </a:lnTo>
                <a:lnTo>
                  <a:pt x="2769" y="408"/>
                </a:lnTo>
                <a:lnTo>
                  <a:pt x="2760" y="394"/>
                </a:lnTo>
                <a:lnTo>
                  <a:pt x="2665" y="295"/>
                </a:lnTo>
                <a:lnTo>
                  <a:pt x="2655" y="282"/>
                </a:lnTo>
                <a:lnTo>
                  <a:pt x="2650" y="268"/>
                </a:lnTo>
                <a:lnTo>
                  <a:pt x="2650" y="252"/>
                </a:lnTo>
                <a:lnTo>
                  <a:pt x="2655" y="238"/>
                </a:lnTo>
                <a:lnTo>
                  <a:pt x="2662" y="225"/>
                </a:lnTo>
                <a:lnTo>
                  <a:pt x="2674" y="214"/>
                </a:lnTo>
                <a:lnTo>
                  <a:pt x="2689" y="209"/>
                </a:lnTo>
                <a:lnTo>
                  <a:pt x="3513" y="2"/>
                </a:lnTo>
                <a:lnTo>
                  <a:pt x="3531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58"/>
          <p:cNvGrpSpPr/>
          <p:nvPr/>
        </p:nvGrpSpPr>
        <p:grpSpPr>
          <a:xfrm>
            <a:off x="10207903" y="2687048"/>
            <a:ext cx="653802" cy="569612"/>
            <a:chOff x="2635250" y="6126163"/>
            <a:chExt cx="293688" cy="285749"/>
          </a:xfrm>
          <a:solidFill>
            <a:srgbClr val="0070C0"/>
          </a:solidFill>
        </p:grpSpPr>
        <p:sp>
          <p:nvSpPr>
            <p:cNvPr id="135" name="Freeform 1310"/>
            <p:cNvSpPr>
              <a:spLocks/>
            </p:cNvSpPr>
            <p:nvPr/>
          </p:nvSpPr>
          <p:spPr bwMode="auto">
            <a:xfrm>
              <a:off x="2635250" y="6223000"/>
              <a:ext cx="147638" cy="188912"/>
            </a:xfrm>
            <a:custGeom>
              <a:avLst/>
              <a:gdLst>
                <a:gd name="T0" fmla="*/ 157 w 1667"/>
                <a:gd name="T1" fmla="*/ 15 h 2147"/>
                <a:gd name="T2" fmla="*/ 201 w 1667"/>
                <a:gd name="T3" fmla="*/ 66 h 2147"/>
                <a:gd name="T4" fmla="*/ 438 w 1667"/>
                <a:gd name="T5" fmla="*/ 1188 h 2147"/>
                <a:gd name="T6" fmla="*/ 442 w 1667"/>
                <a:gd name="T7" fmla="*/ 183 h 2147"/>
                <a:gd name="T8" fmla="*/ 492 w 1667"/>
                <a:gd name="T9" fmla="*/ 105 h 2147"/>
                <a:gd name="T10" fmla="*/ 574 w 1667"/>
                <a:gd name="T11" fmla="*/ 59 h 2147"/>
                <a:gd name="T12" fmla="*/ 969 w 1667"/>
                <a:gd name="T13" fmla="*/ 76 h 2147"/>
                <a:gd name="T14" fmla="*/ 1056 w 1667"/>
                <a:gd name="T15" fmla="*/ 104 h 2147"/>
                <a:gd name="T16" fmla="*/ 1119 w 1667"/>
                <a:gd name="T17" fmla="*/ 167 h 2147"/>
                <a:gd name="T18" fmla="*/ 1147 w 1667"/>
                <a:gd name="T19" fmla="*/ 251 h 2147"/>
                <a:gd name="T20" fmla="*/ 873 w 1667"/>
                <a:gd name="T21" fmla="*/ 234 h 2147"/>
                <a:gd name="T22" fmla="*/ 1570 w 1667"/>
                <a:gd name="T23" fmla="*/ 628 h 2147"/>
                <a:gd name="T24" fmla="*/ 1634 w 1667"/>
                <a:gd name="T25" fmla="*/ 667 h 2147"/>
                <a:gd name="T26" fmla="*/ 1666 w 1667"/>
                <a:gd name="T27" fmla="*/ 734 h 2147"/>
                <a:gd name="T28" fmla="*/ 1655 w 1667"/>
                <a:gd name="T29" fmla="*/ 810 h 2147"/>
                <a:gd name="T30" fmla="*/ 1604 w 1667"/>
                <a:gd name="T31" fmla="*/ 864 h 2147"/>
                <a:gd name="T32" fmla="*/ 1531 w 1667"/>
                <a:gd name="T33" fmla="*/ 883 h 2147"/>
                <a:gd name="T34" fmla="*/ 963 w 1667"/>
                <a:gd name="T35" fmla="*/ 846 h 2147"/>
                <a:gd name="T36" fmla="*/ 906 w 1667"/>
                <a:gd name="T37" fmla="*/ 795 h 2147"/>
                <a:gd name="T38" fmla="*/ 801 w 1667"/>
                <a:gd name="T39" fmla="*/ 893 h 2147"/>
                <a:gd name="T40" fmla="*/ 861 w 1667"/>
                <a:gd name="T41" fmla="*/ 962 h 2147"/>
                <a:gd name="T42" fmla="*/ 949 w 1667"/>
                <a:gd name="T43" fmla="*/ 991 h 2147"/>
                <a:gd name="T44" fmla="*/ 1116 w 1667"/>
                <a:gd name="T45" fmla="*/ 998 h 2147"/>
                <a:gd name="T46" fmla="*/ 1231 w 1667"/>
                <a:gd name="T47" fmla="*/ 1004 h 2147"/>
                <a:gd name="T48" fmla="*/ 1306 w 1667"/>
                <a:gd name="T49" fmla="*/ 1007 h 2147"/>
                <a:gd name="T50" fmla="*/ 1350 w 1667"/>
                <a:gd name="T51" fmla="*/ 1010 h 2147"/>
                <a:gd name="T52" fmla="*/ 1375 w 1667"/>
                <a:gd name="T53" fmla="*/ 1013 h 2147"/>
                <a:gd name="T54" fmla="*/ 1394 w 1667"/>
                <a:gd name="T55" fmla="*/ 1017 h 2147"/>
                <a:gd name="T56" fmla="*/ 1416 w 1667"/>
                <a:gd name="T57" fmla="*/ 1023 h 2147"/>
                <a:gd name="T58" fmla="*/ 1473 w 1667"/>
                <a:gd name="T59" fmla="*/ 1047 h 2147"/>
                <a:gd name="T60" fmla="*/ 1525 w 1667"/>
                <a:gd name="T61" fmla="*/ 1105 h 2147"/>
                <a:gd name="T62" fmla="*/ 1644 w 1667"/>
                <a:gd name="T63" fmla="*/ 1957 h 2147"/>
                <a:gd name="T64" fmla="*/ 1633 w 1667"/>
                <a:gd name="T65" fmla="*/ 2038 h 2147"/>
                <a:gd name="T66" fmla="*/ 1584 w 1667"/>
                <a:gd name="T67" fmla="*/ 2100 h 2147"/>
                <a:gd name="T68" fmla="*/ 1509 w 1667"/>
                <a:gd name="T69" fmla="*/ 2131 h 2147"/>
                <a:gd name="T70" fmla="*/ 1428 w 1667"/>
                <a:gd name="T71" fmla="*/ 2120 h 2147"/>
                <a:gd name="T72" fmla="*/ 1365 w 1667"/>
                <a:gd name="T73" fmla="*/ 2072 h 2147"/>
                <a:gd name="T74" fmla="*/ 1334 w 1667"/>
                <a:gd name="T75" fmla="*/ 1996 h 2147"/>
                <a:gd name="T76" fmla="*/ 1218 w 1667"/>
                <a:gd name="T77" fmla="*/ 1317 h 2147"/>
                <a:gd name="T78" fmla="*/ 1182 w 1667"/>
                <a:gd name="T79" fmla="*/ 1373 h 2147"/>
                <a:gd name="T80" fmla="*/ 1117 w 1667"/>
                <a:gd name="T81" fmla="*/ 1396 h 2147"/>
                <a:gd name="T82" fmla="*/ 1021 w 1667"/>
                <a:gd name="T83" fmla="*/ 2021 h 2147"/>
                <a:gd name="T84" fmla="*/ 1047 w 1667"/>
                <a:gd name="T85" fmla="*/ 2069 h 2147"/>
                <a:gd name="T86" fmla="*/ 1031 w 1667"/>
                <a:gd name="T87" fmla="*/ 2121 h 2147"/>
                <a:gd name="T88" fmla="*/ 983 w 1667"/>
                <a:gd name="T89" fmla="*/ 2147 h 2147"/>
                <a:gd name="T90" fmla="*/ 930 w 1667"/>
                <a:gd name="T91" fmla="*/ 2131 h 2147"/>
                <a:gd name="T92" fmla="*/ 772 w 1667"/>
                <a:gd name="T93" fmla="*/ 2095 h 2147"/>
                <a:gd name="T94" fmla="*/ 739 w 1667"/>
                <a:gd name="T95" fmla="*/ 2138 h 2147"/>
                <a:gd name="T96" fmla="*/ 683 w 1667"/>
                <a:gd name="T97" fmla="*/ 2145 h 2147"/>
                <a:gd name="T98" fmla="*/ 640 w 1667"/>
                <a:gd name="T99" fmla="*/ 2112 h 2147"/>
                <a:gd name="T100" fmla="*/ 631 w 1667"/>
                <a:gd name="T101" fmla="*/ 2004 h 2147"/>
                <a:gd name="T102" fmla="*/ 440 w 1667"/>
                <a:gd name="T103" fmla="*/ 2147 h 2147"/>
                <a:gd name="T104" fmla="*/ 388 w 1667"/>
                <a:gd name="T105" fmla="*/ 2134 h 2147"/>
                <a:gd name="T106" fmla="*/ 357 w 1667"/>
                <a:gd name="T107" fmla="*/ 2087 h 2147"/>
                <a:gd name="T108" fmla="*/ 370 w 1667"/>
                <a:gd name="T109" fmla="*/ 2035 h 2147"/>
                <a:gd name="T110" fmla="*/ 631 w 1667"/>
                <a:gd name="T111" fmla="*/ 1396 h 2147"/>
                <a:gd name="T112" fmla="*/ 212 w 1667"/>
                <a:gd name="T113" fmla="*/ 1387 h 2147"/>
                <a:gd name="T114" fmla="*/ 166 w 1667"/>
                <a:gd name="T115" fmla="*/ 1346 h 2147"/>
                <a:gd name="T116" fmla="*/ 0 w 1667"/>
                <a:gd name="T117" fmla="*/ 115 h 2147"/>
                <a:gd name="T118" fmla="*/ 14 w 1667"/>
                <a:gd name="T119" fmla="*/ 49 h 2147"/>
                <a:gd name="T120" fmla="*/ 67 w 1667"/>
                <a:gd name="T121" fmla="*/ 6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7" h="2147">
                  <a:moveTo>
                    <a:pt x="114" y="0"/>
                  </a:moveTo>
                  <a:lnTo>
                    <a:pt x="137" y="5"/>
                  </a:lnTo>
                  <a:lnTo>
                    <a:pt x="157" y="15"/>
                  </a:lnTo>
                  <a:lnTo>
                    <a:pt x="176" y="28"/>
                  </a:lnTo>
                  <a:lnTo>
                    <a:pt x="190" y="46"/>
                  </a:lnTo>
                  <a:lnTo>
                    <a:pt x="201" y="66"/>
                  </a:lnTo>
                  <a:lnTo>
                    <a:pt x="207" y="90"/>
                  </a:lnTo>
                  <a:lnTo>
                    <a:pt x="346" y="1188"/>
                  </a:lnTo>
                  <a:lnTo>
                    <a:pt x="438" y="1188"/>
                  </a:lnTo>
                  <a:lnTo>
                    <a:pt x="431" y="247"/>
                  </a:lnTo>
                  <a:lnTo>
                    <a:pt x="434" y="215"/>
                  </a:lnTo>
                  <a:lnTo>
                    <a:pt x="442" y="183"/>
                  </a:lnTo>
                  <a:lnTo>
                    <a:pt x="454" y="155"/>
                  </a:lnTo>
                  <a:lnTo>
                    <a:pt x="471" y="129"/>
                  </a:lnTo>
                  <a:lnTo>
                    <a:pt x="492" y="105"/>
                  </a:lnTo>
                  <a:lnTo>
                    <a:pt x="517" y="85"/>
                  </a:lnTo>
                  <a:lnTo>
                    <a:pt x="544" y="70"/>
                  </a:lnTo>
                  <a:lnTo>
                    <a:pt x="574" y="59"/>
                  </a:lnTo>
                  <a:lnTo>
                    <a:pt x="605" y="54"/>
                  </a:lnTo>
                  <a:lnTo>
                    <a:pt x="639" y="53"/>
                  </a:lnTo>
                  <a:lnTo>
                    <a:pt x="969" y="76"/>
                  </a:lnTo>
                  <a:lnTo>
                    <a:pt x="999" y="81"/>
                  </a:lnTo>
                  <a:lnTo>
                    <a:pt x="1028" y="90"/>
                  </a:lnTo>
                  <a:lnTo>
                    <a:pt x="1056" y="104"/>
                  </a:lnTo>
                  <a:lnTo>
                    <a:pt x="1080" y="122"/>
                  </a:lnTo>
                  <a:lnTo>
                    <a:pt x="1101" y="143"/>
                  </a:lnTo>
                  <a:lnTo>
                    <a:pt x="1119" y="167"/>
                  </a:lnTo>
                  <a:lnTo>
                    <a:pt x="1133" y="193"/>
                  </a:lnTo>
                  <a:lnTo>
                    <a:pt x="1142" y="221"/>
                  </a:lnTo>
                  <a:lnTo>
                    <a:pt x="1147" y="251"/>
                  </a:lnTo>
                  <a:lnTo>
                    <a:pt x="1148" y="283"/>
                  </a:lnTo>
                  <a:lnTo>
                    <a:pt x="1134" y="477"/>
                  </a:lnTo>
                  <a:lnTo>
                    <a:pt x="873" y="234"/>
                  </a:lnTo>
                  <a:lnTo>
                    <a:pt x="1094" y="603"/>
                  </a:lnTo>
                  <a:lnTo>
                    <a:pt x="1544" y="624"/>
                  </a:lnTo>
                  <a:lnTo>
                    <a:pt x="1570" y="628"/>
                  </a:lnTo>
                  <a:lnTo>
                    <a:pt x="1593" y="637"/>
                  </a:lnTo>
                  <a:lnTo>
                    <a:pt x="1616" y="650"/>
                  </a:lnTo>
                  <a:lnTo>
                    <a:pt x="1634" y="667"/>
                  </a:lnTo>
                  <a:lnTo>
                    <a:pt x="1649" y="687"/>
                  </a:lnTo>
                  <a:lnTo>
                    <a:pt x="1660" y="709"/>
                  </a:lnTo>
                  <a:lnTo>
                    <a:pt x="1666" y="734"/>
                  </a:lnTo>
                  <a:lnTo>
                    <a:pt x="1667" y="760"/>
                  </a:lnTo>
                  <a:lnTo>
                    <a:pt x="1663" y="786"/>
                  </a:lnTo>
                  <a:lnTo>
                    <a:pt x="1655" y="810"/>
                  </a:lnTo>
                  <a:lnTo>
                    <a:pt x="1642" y="831"/>
                  </a:lnTo>
                  <a:lnTo>
                    <a:pt x="1625" y="849"/>
                  </a:lnTo>
                  <a:lnTo>
                    <a:pt x="1604" y="864"/>
                  </a:lnTo>
                  <a:lnTo>
                    <a:pt x="1582" y="875"/>
                  </a:lnTo>
                  <a:lnTo>
                    <a:pt x="1557" y="881"/>
                  </a:lnTo>
                  <a:lnTo>
                    <a:pt x="1531" y="883"/>
                  </a:lnTo>
                  <a:lnTo>
                    <a:pt x="1012" y="858"/>
                  </a:lnTo>
                  <a:lnTo>
                    <a:pt x="986" y="854"/>
                  </a:lnTo>
                  <a:lnTo>
                    <a:pt x="963" y="846"/>
                  </a:lnTo>
                  <a:lnTo>
                    <a:pt x="940" y="833"/>
                  </a:lnTo>
                  <a:lnTo>
                    <a:pt x="921" y="816"/>
                  </a:lnTo>
                  <a:lnTo>
                    <a:pt x="906" y="795"/>
                  </a:lnTo>
                  <a:lnTo>
                    <a:pt x="649" y="367"/>
                  </a:lnTo>
                  <a:lnTo>
                    <a:pt x="790" y="864"/>
                  </a:lnTo>
                  <a:lnTo>
                    <a:pt x="801" y="893"/>
                  </a:lnTo>
                  <a:lnTo>
                    <a:pt x="816" y="919"/>
                  </a:lnTo>
                  <a:lnTo>
                    <a:pt x="837" y="943"/>
                  </a:lnTo>
                  <a:lnTo>
                    <a:pt x="861" y="962"/>
                  </a:lnTo>
                  <a:lnTo>
                    <a:pt x="887" y="976"/>
                  </a:lnTo>
                  <a:lnTo>
                    <a:pt x="917" y="986"/>
                  </a:lnTo>
                  <a:lnTo>
                    <a:pt x="949" y="991"/>
                  </a:lnTo>
                  <a:lnTo>
                    <a:pt x="1011" y="994"/>
                  </a:lnTo>
                  <a:lnTo>
                    <a:pt x="1067" y="996"/>
                  </a:lnTo>
                  <a:lnTo>
                    <a:pt x="1116" y="998"/>
                  </a:lnTo>
                  <a:lnTo>
                    <a:pt x="1159" y="1000"/>
                  </a:lnTo>
                  <a:lnTo>
                    <a:pt x="1198" y="1002"/>
                  </a:lnTo>
                  <a:lnTo>
                    <a:pt x="1231" y="1004"/>
                  </a:lnTo>
                  <a:lnTo>
                    <a:pt x="1259" y="1005"/>
                  </a:lnTo>
                  <a:lnTo>
                    <a:pt x="1285" y="1006"/>
                  </a:lnTo>
                  <a:lnTo>
                    <a:pt x="1306" y="1007"/>
                  </a:lnTo>
                  <a:lnTo>
                    <a:pt x="1323" y="1008"/>
                  </a:lnTo>
                  <a:lnTo>
                    <a:pt x="1338" y="1009"/>
                  </a:lnTo>
                  <a:lnTo>
                    <a:pt x="1350" y="1010"/>
                  </a:lnTo>
                  <a:lnTo>
                    <a:pt x="1360" y="1011"/>
                  </a:lnTo>
                  <a:lnTo>
                    <a:pt x="1368" y="1012"/>
                  </a:lnTo>
                  <a:lnTo>
                    <a:pt x="1375" y="1013"/>
                  </a:lnTo>
                  <a:lnTo>
                    <a:pt x="1382" y="1014"/>
                  </a:lnTo>
                  <a:lnTo>
                    <a:pt x="1389" y="1015"/>
                  </a:lnTo>
                  <a:lnTo>
                    <a:pt x="1394" y="1017"/>
                  </a:lnTo>
                  <a:lnTo>
                    <a:pt x="1401" y="1019"/>
                  </a:lnTo>
                  <a:lnTo>
                    <a:pt x="1407" y="1021"/>
                  </a:lnTo>
                  <a:lnTo>
                    <a:pt x="1416" y="1023"/>
                  </a:lnTo>
                  <a:lnTo>
                    <a:pt x="1425" y="1025"/>
                  </a:lnTo>
                  <a:lnTo>
                    <a:pt x="1450" y="1034"/>
                  </a:lnTo>
                  <a:lnTo>
                    <a:pt x="1473" y="1047"/>
                  </a:lnTo>
                  <a:lnTo>
                    <a:pt x="1494" y="1064"/>
                  </a:lnTo>
                  <a:lnTo>
                    <a:pt x="1512" y="1083"/>
                  </a:lnTo>
                  <a:lnTo>
                    <a:pt x="1525" y="1105"/>
                  </a:lnTo>
                  <a:lnTo>
                    <a:pt x="1535" y="1130"/>
                  </a:lnTo>
                  <a:lnTo>
                    <a:pt x="1541" y="1156"/>
                  </a:lnTo>
                  <a:lnTo>
                    <a:pt x="1644" y="1957"/>
                  </a:lnTo>
                  <a:lnTo>
                    <a:pt x="1645" y="1985"/>
                  </a:lnTo>
                  <a:lnTo>
                    <a:pt x="1641" y="2012"/>
                  </a:lnTo>
                  <a:lnTo>
                    <a:pt x="1633" y="2038"/>
                  </a:lnTo>
                  <a:lnTo>
                    <a:pt x="1621" y="2062"/>
                  </a:lnTo>
                  <a:lnTo>
                    <a:pt x="1603" y="2083"/>
                  </a:lnTo>
                  <a:lnTo>
                    <a:pt x="1584" y="2100"/>
                  </a:lnTo>
                  <a:lnTo>
                    <a:pt x="1562" y="2115"/>
                  </a:lnTo>
                  <a:lnTo>
                    <a:pt x="1536" y="2125"/>
                  </a:lnTo>
                  <a:lnTo>
                    <a:pt x="1509" y="2131"/>
                  </a:lnTo>
                  <a:lnTo>
                    <a:pt x="1480" y="2132"/>
                  </a:lnTo>
                  <a:lnTo>
                    <a:pt x="1453" y="2128"/>
                  </a:lnTo>
                  <a:lnTo>
                    <a:pt x="1428" y="2120"/>
                  </a:lnTo>
                  <a:lnTo>
                    <a:pt x="1405" y="2108"/>
                  </a:lnTo>
                  <a:lnTo>
                    <a:pt x="1383" y="2092"/>
                  </a:lnTo>
                  <a:lnTo>
                    <a:pt x="1365" y="2072"/>
                  </a:lnTo>
                  <a:lnTo>
                    <a:pt x="1351" y="2050"/>
                  </a:lnTo>
                  <a:lnTo>
                    <a:pt x="1340" y="2025"/>
                  </a:lnTo>
                  <a:lnTo>
                    <a:pt x="1334" y="1996"/>
                  </a:lnTo>
                  <a:lnTo>
                    <a:pt x="1244" y="1300"/>
                  </a:lnTo>
                  <a:lnTo>
                    <a:pt x="1221" y="1294"/>
                  </a:lnTo>
                  <a:lnTo>
                    <a:pt x="1218" y="1317"/>
                  </a:lnTo>
                  <a:lnTo>
                    <a:pt x="1210" y="1339"/>
                  </a:lnTo>
                  <a:lnTo>
                    <a:pt x="1198" y="1358"/>
                  </a:lnTo>
                  <a:lnTo>
                    <a:pt x="1182" y="1373"/>
                  </a:lnTo>
                  <a:lnTo>
                    <a:pt x="1162" y="1385"/>
                  </a:lnTo>
                  <a:lnTo>
                    <a:pt x="1140" y="1393"/>
                  </a:lnTo>
                  <a:lnTo>
                    <a:pt x="1117" y="1396"/>
                  </a:lnTo>
                  <a:lnTo>
                    <a:pt x="774" y="1396"/>
                  </a:lnTo>
                  <a:lnTo>
                    <a:pt x="774" y="1820"/>
                  </a:lnTo>
                  <a:lnTo>
                    <a:pt x="1021" y="2021"/>
                  </a:lnTo>
                  <a:lnTo>
                    <a:pt x="1034" y="2035"/>
                  </a:lnTo>
                  <a:lnTo>
                    <a:pt x="1043" y="2051"/>
                  </a:lnTo>
                  <a:lnTo>
                    <a:pt x="1047" y="2069"/>
                  </a:lnTo>
                  <a:lnTo>
                    <a:pt x="1046" y="2087"/>
                  </a:lnTo>
                  <a:lnTo>
                    <a:pt x="1041" y="2105"/>
                  </a:lnTo>
                  <a:lnTo>
                    <a:pt x="1031" y="2121"/>
                  </a:lnTo>
                  <a:lnTo>
                    <a:pt x="1017" y="2134"/>
                  </a:lnTo>
                  <a:lnTo>
                    <a:pt x="1001" y="2143"/>
                  </a:lnTo>
                  <a:lnTo>
                    <a:pt x="983" y="2147"/>
                  </a:lnTo>
                  <a:lnTo>
                    <a:pt x="965" y="2147"/>
                  </a:lnTo>
                  <a:lnTo>
                    <a:pt x="947" y="2141"/>
                  </a:lnTo>
                  <a:lnTo>
                    <a:pt x="930" y="2131"/>
                  </a:lnTo>
                  <a:lnTo>
                    <a:pt x="774" y="2004"/>
                  </a:lnTo>
                  <a:lnTo>
                    <a:pt x="774" y="2076"/>
                  </a:lnTo>
                  <a:lnTo>
                    <a:pt x="772" y="2095"/>
                  </a:lnTo>
                  <a:lnTo>
                    <a:pt x="764" y="2112"/>
                  </a:lnTo>
                  <a:lnTo>
                    <a:pt x="753" y="2127"/>
                  </a:lnTo>
                  <a:lnTo>
                    <a:pt x="739" y="2138"/>
                  </a:lnTo>
                  <a:lnTo>
                    <a:pt x="722" y="2145"/>
                  </a:lnTo>
                  <a:lnTo>
                    <a:pt x="702" y="2147"/>
                  </a:lnTo>
                  <a:lnTo>
                    <a:pt x="683" y="2145"/>
                  </a:lnTo>
                  <a:lnTo>
                    <a:pt x="666" y="2138"/>
                  </a:lnTo>
                  <a:lnTo>
                    <a:pt x="652" y="2127"/>
                  </a:lnTo>
                  <a:lnTo>
                    <a:pt x="640" y="2112"/>
                  </a:lnTo>
                  <a:lnTo>
                    <a:pt x="633" y="2095"/>
                  </a:lnTo>
                  <a:lnTo>
                    <a:pt x="631" y="2076"/>
                  </a:lnTo>
                  <a:lnTo>
                    <a:pt x="631" y="2004"/>
                  </a:lnTo>
                  <a:lnTo>
                    <a:pt x="474" y="2131"/>
                  </a:lnTo>
                  <a:lnTo>
                    <a:pt x="457" y="2141"/>
                  </a:lnTo>
                  <a:lnTo>
                    <a:pt x="440" y="2147"/>
                  </a:lnTo>
                  <a:lnTo>
                    <a:pt x="422" y="2147"/>
                  </a:lnTo>
                  <a:lnTo>
                    <a:pt x="404" y="2143"/>
                  </a:lnTo>
                  <a:lnTo>
                    <a:pt x="388" y="2134"/>
                  </a:lnTo>
                  <a:lnTo>
                    <a:pt x="373" y="2121"/>
                  </a:lnTo>
                  <a:lnTo>
                    <a:pt x="363" y="2105"/>
                  </a:lnTo>
                  <a:lnTo>
                    <a:pt x="357" y="2087"/>
                  </a:lnTo>
                  <a:lnTo>
                    <a:pt x="357" y="2069"/>
                  </a:lnTo>
                  <a:lnTo>
                    <a:pt x="361" y="2051"/>
                  </a:lnTo>
                  <a:lnTo>
                    <a:pt x="370" y="2035"/>
                  </a:lnTo>
                  <a:lnTo>
                    <a:pt x="383" y="2021"/>
                  </a:lnTo>
                  <a:lnTo>
                    <a:pt x="631" y="1820"/>
                  </a:lnTo>
                  <a:lnTo>
                    <a:pt x="631" y="1396"/>
                  </a:lnTo>
                  <a:lnTo>
                    <a:pt x="254" y="1396"/>
                  </a:lnTo>
                  <a:lnTo>
                    <a:pt x="233" y="1393"/>
                  </a:lnTo>
                  <a:lnTo>
                    <a:pt x="212" y="1387"/>
                  </a:lnTo>
                  <a:lnTo>
                    <a:pt x="194" y="1376"/>
                  </a:lnTo>
                  <a:lnTo>
                    <a:pt x="179" y="1363"/>
                  </a:lnTo>
                  <a:lnTo>
                    <a:pt x="166" y="1346"/>
                  </a:lnTo>
                  <a:lnTo>
                    <a:pt x="156" y="1327"/>
                  </a:lnTo>
                  <a:lnTo>
                    <a:pt x="151" y="1305"/>
                  </a:lnTo>
                  <a:lnTo>
                    <a:pt x="0" y="115"/>
                  </a:lnTo>
                  <a:lnTo>
                    <a:pt x="0" y="92"/>
                  </a:lnTo>
                  <a:lnTo>
                    <a:pt x="5" y="69"/>
                  </a:lnTo>
                  <a:lnTo>
                    <a:pt x="14" y="49"/>
                  </a:lnTo>
                  <a:lnTo>
                    <a:pt x="28" y="31"/>
                  </a:lnTo>
                  <a:lnTo>
                    <a:pt x="46" y="16"/>
                  </a:lnTo>
                  <a:lnTo>
                    <a:pt x="67" y="6"/>
                  </a:lnTo>
                  <a:lnTo>
                    <a:pt x="90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1"/>
            <p:cNvSpPr>
              <a:spLocks/>
            </p:cNvSpPr>
            <p:nvPr/>
          </p:nvSpPr>
          <p:spPr bwMode="auto">
            <a:xfrm>
              <a:off x="2687638" y="6165850"/>
              <a:ext cx="49213" cy="50800"/>
            </a:xfrm>
            <a:custGeom>
              <a:avLst/>
              <a:gdLst>
                <a:gd name="T0" fmla="*/ 287 w 574"/>
                <a:gd name="T1" fmla="*/ 0 h 571"/>
                <a:gd name="T2" fmla="*/ 329 w 574"/>
                <a:gd name="T3" fmla="*/ 3 h 571"/>
                <a:gd name="T4" fmla="*/ 370 w 574"/>
                <a:gd name="T5" fmla="*/ 12 h 571"/>
                <a:gd name="T6" fmla="*/ 408 w 574"/>
                <a:gd name="T7" fmla="*/ 26 h 571"/>
                <a:gd name="T8" fmla="*/ 443 w 574"/>
                <a:gd name="T9" fmla="*/ 46 h 571"/>
                <a:gd name="T10" fmla="*/ 476 w 574"/>
                <a:gd name="T11" fmla="*/ 70 h 571"/>
                <a:gd name="T12" fmla="*/ 504 w 574"/>
                <a:gd name="T13" fmla="*/ 98 h 571"/>
                <a:gd name="T14" fmla="*/ 528 w 574"/>
                <a:gd name="T15" fmla="*/ 130 h 571"/>
                <a:gd name="T16" fmla="*/ 547 w 574"/>
                <a:gd name="T17" fmla="*/ 165 h 571"/>
                <a:gd name="T18" fmla="*/ 562 w 574"/>
                <a:gd name="T19" fmla="*/ 202 h 571"/>
                <a:gd name="T20" fmla="*/ 571 w 574"/>
                <a:gd name="T21" fmla="*/ 244 h 571"/>
                <a:gd name="T22" fmla="*/ 574 w 574"/>
                <a:gd name="T23" fmla="*/ 286 h 571"/>
                <a:gd name="T24" fmla="*/ 571 w 574"/>
                <a:gd name="T25" fmla="*/ 328 h 571"/>
                <a:gd name="T26" fmla="*/ 562 w 574"/>
                <a:gd name="T27" fmla="*/ 368 h 571"/>
                <a:gd name="T28" fmla="*/ 547 w 574"/>
                <a:gd name="T29" fmla="*/ 406 h 571"/>
                <a:gd name="T30" fmla="*/ 528 w 574"/>
                <a:gd name="T31" fmla="*/ 441 h 571"/>
                <a:gd name="T32" fmla="*/ 504 w 574"/>
                <a:gd name="T33" fmla="*/ 472 h 571"/>
                <a:gd name="T34" fmla="*/ 476 w 574"/>
                <a:gd name="T35" fmla="*/ 501 h 571"/>
                <a:gd name="T36" fmla="*/ 443 w 574"/>
                <a:gd name="T37" fmla="*/ 525 h 571"/>
                <a:gd name="T38" fmla="*/ 408 w 574"/>
                <a:gd name="T39" fmla="*/ 545 h 571"/>
                <a:gd name="T40" fmla="*/ 370 w 574"/>
                <a:gd name="T41" fmla="*/ 559 h 571"/>
                <a:gd name="T42" fmla="*/ 329 w 574"/>
                <a:gd name="T43" fmla="*/ 568 h 571"/>
                <a:gd name="T44" fmla="*/ 287 w 574"/>
                <a:gd name="T45" fmla="*/ 571 h 571"/>
                <a:gd name="T46" fmla="*/ 244 w 574"/>
                <a:gd name="T47" fmla="*/ 568 h 571"/>
                <a:gd name="T48" fmla="*/ 204 w 574"/>
                <a:gd name="T49" fmla="*/ 559 h 571"/>
                <a:gd name="T50" fmla="*/ 166 w 574"/>
                <a:gd name="T51" fmla="*/ 545 h 571"/>
                <a:gd name="T52" fmla="*/ 130 w 574"/>
                <a:gd name="T53" fmla="*/ 525 h 571"/>
                <a:gd name="T54" fmla="*/ 99 w 574"/>
                <a:gd name="T55" fmla="*/ 501 h 571"/>
                <a:gd name="T56" fmla="*/ 70 w 574"/>
                <a:gd name="T57" fmla="*/ 472 h 571"/>
                <a:gd name="T58" fmla="*/ 47 w 574"/>
                <a:gd name="T59" fmla="*/ 441 h 571"/>
                <a:gd name="T60" fmla="*/ 27 w 574"/>
                <a:gd name="T61" fmla="*/ 406 h 571"/>
                <a:gd name="T62" fmla="*/ 12 w 574"/>
                <a:gd name="T63" fmla="*/ 368 h 571"/>
                <a:gd name="T64" fmla="*/ 3 w 574"/>
                <a:gd name="T65" fmla="*/ 328 h 571"/>
                <a:gd name="T66" fmla="*/ 0 w 574"/>
                <a:gd name="T67" fmla="*/ 286 h 571"/>
                <a:gd name="T68" fmla="*/ 3 w 574"/>
                <a:gd name="T69" fmla="*/ 244 h 571"/>
                <a:gd name="T70" fmla="*/ 12 w 574"/>
                <a:gd name="T71" fmla="*/ 202 h 571"/>
                <a:gd name="T72" fmla="*/ 27 w 574"/>
                <a:gd name="T73" fmla="*/ 165 h 571"/>
                <a:gd name="T74" fmla="*/ 47 w 574"/>
                <a:gd name="T75" fmla="*/ 130 h 571"/>
                <a:gd name="T76" fmla="*/ 70 w 574"/>
                <a:gd name="T77" fmla="*/ 98 h 571"/>
                <a:gd name="T78" fmla="*/ 99 w 574"/>
                <a:gd name="T79" fmla="*/ 70 h 571"/>
                <a:gd name="T80" fmla="*/ 130 w 574"/>
                <a:gd name="T81" fmla="*/ 46 h 571"/>
                <a:gd name="T82" fmla="*/ 166 w 574"/>
                <a:gd name="T83" fmla="*/ 26 h 571"/>
                <a:gd name="T84" fmla="*/ 204 w 574"/>
                <a:gd name="T85" fmla="*/ 12 h 571"/>
                <a:gd name="T86" fmla="*/ 244 w 574"/>
                <a:gd name="T87" fmla="*/ 3 h 571"/>
                <a:gd name="T88" fmla="*/ 287 w 574"/>
                <a:gd name="T8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571">
                  <a:moveTo>
                    <a:pt x="287" y="0"/>
                  </a:moveTo>
                  <a:lnTo>
                    <a:pt x="329" y="3"/>
                  </a:lnTo>
                  <a:lnTo>
                    <a:pt x="370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6" y="70"/>
                  </a:lnTo>
                  <a:lnTo>
                    <a:pt x="504" y="98"/>
                  </a:lnTo>
                  <a:lnTo>
                    <a:pt x="528" y="130"/>
                  </a:lnTo>
                  <a:lnTo>
                    <a:pt x="547" y="165"/>
                  </a:lnTo>
                  <a:lnTo>
                    <a:pt x="562" y="202"/>
                  </a:lnTo>
                  <a:lnTo>
                    <a:pt x="571" y="244"/>
                  </a:lnTo>
                  <a:lnTo>
                    <a:pt x="574" y="286"/>
                  </a:lnTo>
                  <a:lnTo>
                    <a:pt x="571" y="328"/>
                  </a:lnTo>
                  <a:lnTo>
                    <a:pt x="562" y="368"/>
                  </a:lnTo>
                  <a:lnTo>
                    <a:pt x="547" y="406"/>
                  </a:lnTo>
                  <a:lnTo>
                    <a:pt x="528" y="441"/>
                  </a:lnTo>
                  <a:lnTo>
                    <a:pt x="504" y="472"/>
                  </a:lnTo>
                  <a:lnTo>
                    <a:pt x="476" y="501"/>
                  </a:lnTo>
                  <a:lnTo>
                    <a:pt x="443" y="525"/>
                  </a:lnTo>
                  <a:lnTo>
                    <a:pt x="408" y="545"/>
                  </a:lnTo>
                  <a:lnTo>
                    <a:pt x="370" y="559"/>
                  </a:lnTo>
                  <a:lnTo>
                    <a:pt x="329" y="568"/>
                  </a:lnTo>
                  <a:lnTo>
                    <a:pt x="287" y="571"/>
                  </a:lnTo>
                  <a:lnTo>
                    <a:pt x="244" y="568"/>
                  </a:lnTo>
                  <a:lnTo>
                    <a:pt x="204" y="559"/>
                  </a:lnTo>
                  <a:lnTo>
                    <a:pt x="166" y="545"/>
                  </a:lnTo>
                  <a:lnTo>
                    <a:pt x="130" y="525"/>
                  </a:lnTo>
                  <a:lnTo>
                    <a:pt x="99" y="501"/>
                  </a:lnTo>
                  <a:lnTo>
                    <a:pt x="70" y="472"/>
                  </a:lnTo>
                  <a:lnTo>
                    <a:pt x="47" y="441"/>
                  </a:lnTo>
                  <a:lnTo>
                    <a:pt x="27" y="406"/>
                  </a:lnTo>
                  <a:lnTo>
                    <a:pt x="12" y="368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3" y="244"/>
                  </a:lnTo>
                  <a:lnTo>
                    <a:pt x="12" y="202"/>
                  </a:lnTo>
                  <a:lnTo>
                    <a:pt x="27" y="165"/>
                  </a:lnTo>
                  <a:lnTo>
                    <a:pt x="47" y="130"/>
                  </a:lnTo>
                  <a:lnTo>
                    <a:pt x="70" y="98"/>
                  </a:lnTo>
                  <a:lnTo>
                    <a:pt x="99" y="70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12"/>
            <p:cNvSpPr>
              <a:spLocks/>
            </p:cNvSpPr>
            <p:nvPr/>
          </p:nvSpPr>
          <p:spPr bwMode="auto">
            <a:xfrm>
              <a:off x="2841625" y="6126163"/>
              <a:ext cx="50800" cy="50800"/>
            </a:xfrm>
            <a:custGeom>
              <a:avLst/>
              <a:gdLst>
                <a:gd name="T0" fmla="*/ 287 w 573"/>
                <a:gd name="T1" fmla="*/ 0 h 570"/>
                <a:gd name="T2" fmla="*/ 329 w 573"/>
                <a:gd name="T3" fmla="*/ 3 h 570"/>
                <a:gd name="T4" fmla="*/ 369 w 573"/>
                <a:gd name="T5" fmla="*/ 12 h 570"/>
                <a:gd name="T6" fmla="*/ 408 w 573"/>
                <a:gd name="T7" fmla="*/ 26 h 570"/>
                <a:gd name="T8" fmla="*/ 443 w 573"/>
                <a:gd name="T9" fmla="*/ 46 h 570"/>
                <a:gd name="T10" fmla="*/ 474 w 573"/>
                <a:gd name="T11" fmla="*/ 69 h 570"/>
                <a:gd name="T12" fmla="*/ 504 w 573"/>
                <a:gd name="T13" fmla="*/ 98 h 570"/>
                <a:gd name="T14" fmla="*/ 527 w 573"/>
                <a:gd name="T15" fmla="*/ 130 h 570"/>
                <a:gd name="T16" fmla="*/ 547 w 573"/>
                <a:gd name="T17" fmla="*/ 165 h 570"/>
                <a:gd name="T18" fmla="*/ 561 w 573"/>
                <a:gd name="T19" fmla="*/ 203 h 570"/>
                <a:gd name="T20" fmla="*/ 570 w 573"/>
                <a:gd name="T21" fmla="*/ 243 h 570"/>
                <a:gd name="T22" fmla="*/ 573 w 573"/>
                <a:gd name="T23" fmla="*/ 285 h 570"/>
                <a:gd name="T24" fmla="*/ 570 w 573"/>
                <a:gd name="T25" fmla="*/ 327 h 570"/>
                <a:gd name="T26" fmla="*/ 561 w 573"/>
                <a:gd name="T27" fmla="*/ 367 h 570"/>
                <a:gd name="T28" fmla="*/ 547 w 573"/>
                <a:gd name="T29" fmla="*/ 406 h 570"/>
                <a:gd name="T30" fmla="*/ 527 w 573"/>
                <a:gd name="T31" fmla="*/ 441 h 570"/>
                <a:gd name="T32" fmla="*/ 504 w 573"/>
                <a:gd name="T33" fmla="*/ 473 h 570"/>
                <a:gd name="T34" fmla="*/ 474 w 573"/>
                <a:gd name="T35" fmla="*/ 501 h 570"/>
                <a:gd name="T36" fmla="*/ 443 w 573"/>
                <a:gd name="T37" fmla="*/ 525 h 570"/>
                <a:gd name="T38" fmla="*/ 408 w 573"/>
                <a:gd name="T39" fmla="*/ 544 h 570"/>
                <a:gd name="T40" fmla="*/ 369 w 573"/>
                <a:gd name="T41" fmla="*/ 558 h 570"/>
                <a:gd name="T42" fmla="*/ 329 w 573"/>
                <a:gd name="T43" fmla="*/ 567 h 570"/>
                <a:gd name="T44" fmla="*/ 287 w 573"/>
                <a:gd name="T45" fmla="*/ 570 h 570"/>
                <a:gd name="T46" fmla="*/ 244 w 573"/>
                <a:gd name="T47" fmla="*/ 567 h 570"/>
                <a:gd name="T48" fmla="*/ 204 w 573"/>
                <a:gd name="T49" fmla="*/ 558 h 570"/>
                <a:gd name="T50" fmla="*/ 166 w 573"/>
                <a:gd name="T51" fmla="*/ 544 h 570"/>
                <a:gd name="T52" fmla="*/ 130 w 573"/>
                <a:gd name="T53" fmla="*/ 525 h 570"/>
                <a:gd name="T54" fmla="*/ 98 w 573"/>
                <a:gd name="T55" fmla="*/ 501 h 570"/>
                <a:gd name="T56" fmla="*/ 70 w 573"/>
                <a:gd name="T57" fmla="*/ 473 h 570"/>
                <a:gd name="T58" fmla="*/ 45 w 573"/>
                <a:gd name="T59" fmla="*/ 441 h 570"/>
                <a:gd name="T60" fmla="*/ 26 w 573"/>
                <a:gd name="T61" fmla="*/ 406 h 570"/>
                <a:gd name="T62" fmla="*/ 12 w 573"/>
                <a:gd name="T63" fmla="*/ 367 h 570"/>
                <a:gd name="T64" fmla="*/ 3 w 573"/>
                <a:gd name="T65" fmla="*/ 327 h 570"/>
                <a:gd name="T66" fmla="*/ 0 w 573"/>
                <a:gd name="T67" fmla="*/ 285 h 570"/>
                <a:gd name="T68" fmla="*/ 3 w 573"/>
                <a:gd name="T69" fmla="*/ 243 h 570"/>
                <a:gd name="T70" fmla="*/ 12 w 573"/>
                <a:gd name="T71" fmla="*/ 203 h 570"/>
                <a:gd name="T72" fmla="*/ 26 w 573"/>
                <a:gd name="T73" fmla="*/ 165 h 570"/>
                <a:gd name="T74" fmla="*/ 45 w 573"/>
                <a:gd name="T75" fmla="*/ 130 h 570"/>
                <a:gd name="T76" fmla="*/ 70 w 573"/>
                <a:gd name="T77" fmla="*/ 98 h 570"/>
                <a:gd name="T78" fmla="*/ 98 w 573"/>
                <a:gd name="T79" fmla="*/ 69 h 570"/>
                <a:gd name="T80" fmla="*/ 130 w 573"/>
                <a:gd name="T81" fmla="*/ 46 h 570"/>
                <a:gd name="T82" fmla="*/ 166 w 573"/>
                <a:gd name="T83" fmla="*/ 26 h 570"/>
                <a:gd name="T84" fmla="*/ 204 w 573"/>
                <a:gd name="T85" fmla="*/ 12 h 570"/>
                <a:gd name="T86" fmla="*/ 244 w 573"/>
                <a:gd name="T87" fmla="*/ 3 h 570"/>
                <a:gd name="T88" fmla="*/ 287 w 573"/>
                <a:gd name="T8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0">
                  <a:moveTo>
                    <a:pt x="287" y="0"/>
                  </a:moveTo>
                  <a:lnTo>
                    <a:pt x="329" y="3"/>
                  </a:lnTo>
                  <a:lnTo>
                    <a:pt x="369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4" y="69"/>
                  </a:lnTo>
                  <a:lnTo>
                    <a:pt x="504" y="98"/>
                  </a:lnTo>
                  <a:lnTo>
                    <a:pt x="527" y="130"/>
                  </a:lnTo>
                  <a:lnTo>
                    <a:pt x="547" y="165"/>
                  </a:lnTo>
                  <a:lnTo>
                    <a:pt x="561" y="203"/>
                  </a:lnTo>
                  <a:lnTo>
                    <a:pt x="570" y="243"/>
                  </a:lnTo>
                  <a:lnTo>
                    <a:pt x="573" y="285"/>
                  </a:lnTo>
                  <a:lnTo>
                    <a:pt x="570" y="327"/>
                  </a:lnTo>
                  <a:lnTo>
                    <a:pt x="561" y="367"/>
                  </a:lnTo>
                  <a:lnTo>
                    <a:pt x="547" y="406"/>
                  </a:lnTo>
                  <a:lnTo>
                    <a:pt x="527" y="441"/>
                  </a:lnTo>
                  <a:lnTo>
                    <a:pt x="504" y="473"/>
                  </a:lnTo>
                  <a:lnTo>
                    <a:pt x="474" y="501"/>
                  </a:lnTo>
                  <a:lnTo>
                    <a:pt x="443" y="525"/>
                  </a:lnTo>
                  <a:lnTo>
                    <a:pt x="408" y="544"/>
                  </a:lnTo>
                  <a:lnTo>
                    <a:pt x="369" y="558"/>
                  </a:lnTo>
                  <a:lnTo>
                    <a:pt x="329" y="567"/>
                  </a:lnTo>
                  <a:lnTo>
                    <a:pt x="287" y="570"/>
                  </a:lnTo>
                  <a:lnTo>
                    <a:pt x="244" y="567"/>
                  </a:lnTo>
                  <a:lnTo>
                    <a:pt x="204" y="558"/>
                  </a:lnTo>
                  <a:lnTo>
                    <a:pt x="166" y="544"/>
                  </a:lnTo>
                  <a:lnTo>
                    <a:pt x="130" y="525"/>
                  </a:lnTo>
                  <a:lnTo>
                    <a:pt x="98" y="501"/>
                  </a:lnTo>
                  <a:lnTo>
                    <a:pt x="70" y="473"/>
                  </a:lnTo>
                  <a:lnTo>
                    <a:pt x="45" y="441"/>
                  </a:lnTo>
                  <a:lnTo>
                    <a:pt x="26" y="406"/>
                  </a:lnTo>
                  <a:lnTo>
                    <a:pt x="12" y="367"/>
                  </a:lnTo>
                  <a:lnTo>
                    <a:pt x="3" y="327"/>
                  </a:lnTo>
                  <a:lnTo>
                    <a:pt x="0" y="285"/>
                  </a:lnTo>
                  <a:lnTo>
                    <a:pt x="3" y="243"/>
                  </a:lnTo>
                  <a:lnTo>
                    <a:pt x="12" y="203"/>
                  </a:lnTo>
                  <a:lnTo>
                    <a:pt x="26" y="165"/>
                  </a:lnTo>
                  <a:lnTo>
                    <a:pt x="45" y="130"/>
                  </a:lnTo>
                  <a:lnTo>
                    <a:pt x="70" y="98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13"/>
            <p:cNvSpPr>
              <a:spLocks noEditPoints="1"/>
            </p:cNvSpPr>
            <p:nvPr/>
          </p:nvSpPr>
          <p:spPr bwMode="auto">
            <a:xfrm>
              <a:off x="2776538" y="6184900"/>
              <a:ext cx="152400" cy="227012"/>
            </a:xfrm>
            <a:custGeom>
              <a:avLst/>
              <a:gdLst>
                <a:gd name="T0" fmla="*/ 1436 w 1714"/>
                <a:gd name="T1" fmla="*/ 632 h 2585"/>
                <a:gd name="T2" fmla="*/ 1188 w 1714"/>
                <a:gd name="T3" fmla="*/ 0 h 2585"/>
                <a:gd name="T4" fmla="*/ 1280 w 1714"/>
                <a:gd name="T5" fmla="*/ 25 h 2585"/>
                <a:gd name="T6" fmla="*/ 1348 w 1714"/>
                <a:gd name="T7" fmla="*/ 90 h 2585"/>
                <a:gd name="T8" fmla="*/ 1711 w 1714"/>
                <a:gd name="T9" fmla="*/ 580 h 2585"/>
                <a:gd name="T10" fmla="*/ 1706 w 1714"/>
                <a:gd name="T11" fmla="*/ 657 h 2585"/>
                <a:gd name="T12" fmla="*/ 1480 w 1714"/>
                <a:gd name="T13" fmla="*/ 1221 h 2585"/>
                <a:gd name="T14" fmla="*/ 1425 w 1714"/>
                <a:gd name="T15" fmla="*/ 1257 h 2585"/>
                <a:gd name="T16" fmla="*/ 1383 w 1714"/>
                <a:gd name="T17" fmla="*/ 2424 h 2585"/>
                <a:gd name="T18" fmla="*/ 1361 w 1714"/>
                <a:gd name="T19" fmla="*/ 2506 h 2585"/>
                <a:gd name="T20" fmla="*/ 1302 w 1714"/>
                <a:gd name="T21" fmla="*/ 2564 h 2585"/>
                <a:gd name="T22" fmla="*/ 1221 w 1714"/>
                <a:gd name="T23" fmla="*/ 2585 h 2585"/>
                <a:gd name="T24" fmla="*/ 1140 w 1714"/>
                <a:gd name="T25" fmla="*/ 2564 h 2585"/>
                <a:gd name="T26" fmla="*/ 1081 w 1714"/>
                <a:gd name="T27" fmla="*/ 2506 h 2585"/>
                <a:gd name="T28" fmla="*/ 1059 w 1714"/>
                <a:gd name="T29" fmla="*/ 2424 h 2585"/>
                <a:gd name="T30" fmla="*/ 1051 w 1714"/>
                <a:gd name="T31" fmla="*/ 1283 h 2585"/>
                <a:gd name="T32" fmla="*/ 1014 w 1714"/>
                <a:gd name="T33" fmla="*/ 1264 h 2585"/>
                <a:gd name="T34" fmla="*/ 976 w 1714"/>
                <a:gd name="T35" fmla="*/ 1283 h 2585"/>
                <a:gd name="T36" fmla="*/ 967 w 1714"/>
                <a:gd name="T37" fmla="*/ 2424 h 2585"/>
                <a:gd name="T38" fmla="*/ 945 w 1714"/>
                <a:gd name="T39" fmla="*/ 2506 h 2585"/>
                <a:gd name="T40" fmla="*/ 887 w 1714"/>
                <a:gd name="T41" fmla="*/ 2564 h 2585"/>
                <a:gd name="T42" fmla="*/ 806 w 1714"/>
                <a:gd name="T43" fmla="*/ 2585 h 2585"/>
                <a:gd name="T44" fmla="*/ 724 w 1714"/>
                <a:gd name="T45" fmla="*/ 2564 h 2585"/>
                <a:gd name="T46" fmla="*/ 666 w 1714"/>
                <a:gd name="T47" fmla="*/ 2506 h 2585"/>
                <a:gd name="T48" fmla="*/ 644 w 1714"/>
                <a:gd name="T49" fmla="*/ 2424 h 2585"/>
                <a:gd name="T50" fmla="*/ 644 w 1714"/>
                <a:gd name="T51" fmla="*/ 2054 h 2585"/>
                <a:gd name="T52" fmla="*/ 644 w 1714"/>
                <a:gd name="T53" fmla="*/ 1748 h 2585"/>
                <a:gd name="T54" fmla="*/ 645 w 1714"/>
                <a:gd name="T55" fmla="*/ 1501 h 2585"/>
                <a:gd name="T56" fmla="*/ 645 w 1714"/>
                <a:gd name="T57" fmla="*/ 1306 h 2585"/>
                <a:gd name="T58" fmla="*/ 646 w 1714"/>
                <a:gd name="T59" fmla="*/ 1157 h 2585"/>
                <a:gd name="T60" fmla="*/ 646 w 1714"/>
                <a:gd name="T61" fmla="*/ 1047 h 2585"/>
                <a:gd name="T62" fmla="*/ 647 w 1714"/>
                <a:gd name="T63" fmla="*/ 972 h 2585"/>
                <a:gd name="T64" fmla="*/ 647 w 1714"/>
                <a:gd name="T65" fmla="*/ 925 h 2585"/>
                <a:gd name="T66" fmla="*/ 648 w 1714"/>
                <a:gd name="T67" fmla="*/ 898 h 2585"/>
                <a:gd name="T68" fmla="*/ 648 w 1714"/>
                <a:gd name="T69" fmla="*/ 887 h 2585"/>
                <a:gd name="T70" fmla="*/ 648 w 1714"/>
                <a:gd name="T71" fmla="*/ 884 h 2585"/>
                <a:gd name="T72" fmla="*/ 741 w 1714"/>
                <a:gd name="T73" fmla="*/ 862 h 2585"/>
                <a:gd name="T74" fmla="*/ 818 w 1714"/>
                <a:gd name="T75" fmla="*/ 807 h 2585"/>
                <a:gd name="T76" fmla="*/ 841 w 1714"/>
                <a:gd name="T77" fmla="*/ 779 h 2585"/>
                <a:gd name="T78" fmla="*/ 844 w 1714"/>
                <a:gd name="T79" fmla="*/ 774 h 2585"/>
                <a:gd name="T80" fmla="*/ 850 w 1714"/>
                <a:gd name="T81" fmla="*/ 763 h 2585"/>
                <a:gd name="T82" fmla="*/ 860 w 1714"/>
                <a:gd name="T83" fmla="*/ 739 h 2585"/>
                <a:gd name="T84" fmla="*/ 878 w 1714"/>
                <a:gd name="T85" fmla="*/ 697 h 2585"/>
                <a:gd name="T86" fmla="*/ 908 w 1714"/>
                <a:gd name="T87" fmla="*/ 630 h 2585"/>
                <a:gd name="T88" fmla="*/ 949 w 1714"/>
                <a:gd name="T89" fmla="*/ 531 h 2585"/>
                <a:gd name="T90" fmla="*/ 1008 w 1714"/>
                <a:gd name="T91" fmla="*/ 395 h 2585"/>
                <a:gd name="T92" fmla="*/ 740 w 1714"/>
                <a:gd name="T93" fmla="*/ 711 h 2585"/>
                <a:gd name="T94" fmla="*/ 681 w 1714"/>
                <a:gd name="T95" fmla="*/ 755 h 2585"/>
                <a:gd name="T96" fmla="*/ 631 w 1714"/>
                <a:gd name="T97" fmla="*/ 762 h 2585"/>
                <a:gd name="T98" fmla="*/ 70 w 1714"/>
                <a:gd name="T99" fmla="*/ 726 h 2585"/>
                <a:gd name="T100" fmla="*/ 16 w 1714"/>
                <a:gd name="T101" fmla="*/ 673 h 2585"/>
                <a:gd name="T102" fmla="*/ 2 w 1714"/>
                <a:gd name="T103" fmla="*/ 595 h 2585"/>
                <a:gd name="T104" fmla="*/ 37 w 1714"/>
                <a:gd name="T105" fmla="*/ 524 h 2585"/>
                <a:gd name="T106" fmla="*/ 106 w 1714"/>
                <a:gd name="T107" fmla="*/ 488 h 2585"/>
                <a:gd name="T108" fmla="*/ 860 w 1714"/>
                <a:gd name="T109" fmla="*/ 117 h 2585"/>
                <a:gd name="T110" fmla="*/ 650 w 1714"/>
                <a:gd name="T111" fmla="*/ 173 h 2585"/>
                <a:gd name="T112" fmla="*/ 686 w 1714"/>
                <a:gd name="T113" fmla="*/ 85 h 2585"/>
                <a:gd name="T114" fmla="*/ 753 w 1714"/>
                <a:gd name="T115" fmla="*/ 24 h 2585"/>
                <a:gd name="T116" fmla="*/ 842 w 1714"/>
                <a:gd name="T117" fmla="*/ 0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4" h="2585">
                  <a:moveTo>
                    <a:pt x="1382" y="561"/>
                  </a:moveTo>
                  <a:lnTo>
                    <a:pt x="1382" y="774"/>
                  </a:lnTo>
                  <a:lnTo>
                    <a:pt x="1436" y="632"/>
                  </a:lnTo>
                  <a:lnTo>
                    <a:pt x="1382" y="561"/>
                  </a:lnTo>
                  <a:close/>
                  <a:moveTo>
                    <a:pt x="842" y="0"/>
                  </a:moveTo>
                  <a:lnTo>
                    <a:pt x="1188" y="0"/>
                  </a:lnTo>
                  <a:lnTo>
                    <a:pt x="1220" y="2"/>
                  </a:lnTo>
                  <a:lnTo>
                    <a:pt x="1251" y="11"/>
                  </a:lnTo>
                  <a:lnTo>
                    <a:pt x="1280" y="25"/>
                  </a:lnTo>
                  <a:lnTo>
                    <a:pt x="1305" y="43"/>
                  </a:lnTo>
                  <a:lnTo>
                    <a:pt x="1328" y="65"/>
                  </a:lnTo>
                  <a:lnTo>
                    <a:pt x="1348" y="90"/>
                  </a:lnTo>
                  <a:lnTo>
                    <a:pt x="1688" y="532"/>
                  </a:lnTo>
                  <a:lnTo>
                    <a:pt x="1702" y="554"/>
                  </a:lnTo>
                  <a:lnTo>
                    <a:pt x="1711" y="580"/>
                  </a:lnTo>
                  <a:lnTo>
                    <a:pt x="1714" y="606"/>
                  </a:lnTo>
                  <a:lnTo>
                    <a:pt x="1713" y="632"/>
                  </a:lnTo>
                  <a:lnTo>
                    <a:pt x="1706" y="657"/>
                  </a:lnTo>
                  <a:lnTo>
                    <a:pt x="1503" y="1182"/>
                  </a:lnTo>
                  <a:lnTo>
                    <a:pt x="1493" y="1203"/>
                  </a:lnTo>
                  <a:lnTo>
                    <a:pt x="1480" y="1221"/>
                  </a:lnTo>
                  <a:lnTo>
                    <a:pt x="1464" y="1236"/>
                  </a:lnTo>
                  <a:lnTo>
                    <a:pt x="1446" y="1248"/>
                  </a:lnTo>
                  <a:lnTo>
                    <a:pt x="1425" y="1257"/>
                  </a:lnTo>
                  <a:lnTo>
                    <a:pt x="1404" y="1263"/>
                  </a:lnTo>
                  <a:lnTo>
                    <a:pt x="1383" y="1265"/>
                  </a:lnTo>
                  <a:lnTo>
                    <a:pt x="1383" y="2424"/>
                  </a:lnTo>
                  <a:lnTo>
                    <a:pt x="1380" y="2453"/>
                  </a:lnTo>
                  <a:lnTo>
                    <a:pt x="1373" y="2481"/>
                  </a:lnTo>
                  <a:lnTo>
                    <a:pt x="1361" y="2506"/>
                  </a:lnTo>
                  <a:lnTo>
                    <a:pt x="1345" y="2528"/>
                  </a:lnTo>
                  <a:lnTo>
                    <a:pt x="1325" y="2548"/>
                  </a:lnTo>
                  <a:lnTo>
                    <a:pt x="1302" y="2564"/>
                  </a:lnTo>
                  <a:lnTo>
                    <a:pt x="1277" y="2575"/>
                  </a:lnTo>
                  <a:lnTo>
                    <a:pt x="1250" y="2583"/>
                  </a:lnTo>
                  <a:lnTo>
                    <a:pt x="1221" y="2585"/>
                  </a:lnTo>
                  <a:lnTo>
                    <a:pt x="1192" y="2583"/>
                  </a:lnTo>
                  <a:lnTo>
                    <a:pt x="1165" y="2575"/>
                  </a:lnTo>
                  <a:lnTo>
                    <a:pt x="1140" y="2564"/>
                  </a:lnTo>
                  <a:lnTo>
                    <a:pt x="1117" y="2548"/>
                  </a:lnTo>
                  <a:lnTo>
                    <a:pt x="1097" y="2528"/>
                  </a:lnTo>
                  <a:lnTo>
                    <a:pt x="1081" y="2506"/>
                  </a:lnTo>
                  <a:lnTo>
                    <a:pt x="1069" y="2481"/>
                  </a:lnTo>
                  <a:lnTo>
                    <a:pt x="1062" y="2453"/>
                  </a:lnTo>
                  <a:lnTo>
                    <a:pt x="1059" y="2424"/>
                  </a:lnTo>
                  <a:lnTo>
                    <a:pt x="1059" y="1310"/>
                  </a:lnTo>
                  <a:lnTo>
                    <a:pt x="1057" y="1295"/>
                  </a:lnTo>
                  <a:lnTo>
                    <a:pt x="1051" y="1283"/>
                  </a:lnTo>
                  <a:lnTo>
                    <a:pt x="1041" y="1273"/>
                  </a:lnTo>
                  <a:lnTo>
                    <a:pt x="1028" y="1267"/>
                  </a:lnTo>
                  <a:lnTo>
                    <a:pt x="1014" y="1264"/>
                  </a:lnTo>
                  <a:lnTo>
                    <a:pt x="998" y="1267"/>
                  </a:lnTo>
                  <a:lnTo>
                    <a:pt x="986" y="1273"/>
                  </a:lnTo>
                  <a:lnTo>
                    <a:pt x="976" y="1283"/>
                  </a:lnTo>
                  <a:lnTo>
                    <a:pt x="970" y="1295"/>
                  </a:lnTo>
                  <a:lnTo>
                    <a:pt x="967" y="1310"/>
                  </a:lnTo>
                  <a:lnTo>
                    <a:pt x="967" y="2424"/>
                  </a:lnTo>
                  <a:lnTo>
                    <a:pt x="965" y="2453"/>
                  </a:lnTo>
                  <a:lnTo>
                    <a:pt x="957" y="2481"/>
                  </a:lnTo>
                  <a:lnTo>
                    <a:pt x="945" y="2506"/>
                  </a:lnTo>
                  <a:lnTo>
                    <a:pt x="930" y="2528"/>
                  </a:lnTo>
                  <a:lnTo>
                    <a:pt x="910" y="2548"/>
                  </a:lnTo>
                  <a:lnTo>
                    <a:pt x="887" y="2564"/>
                  </a:lnTo>
                  <a:lnTo>
                    <a:pt x="862" y="2575"/>
                  </a:lnTo>
                  <a:lnTo>
                    <a:pt x="835" y="2583"/>
                  </a:lnTo>
                  <a:lnTo>
                    <a:pt x="806" y="2585"/>
                  </a:lnTo>
                  <a:lnTo>
                    <a:pt x="776" y="2583"/>
                  </a:lnTo>
                  <a:lnTo>
                    <a:pt x="749" y="2575"/>
                  </a:lnTo>
                  <a:lnTo>
                    <a:pt x="724" y="2564"/>
                  </a:lnTo>
                  <a:lnTo>
                    <a:pt x="702" y="2548"/>
                  </a:lnTo>
                  <a:lnTo>
                    <a:pt x="683" y="2528"/>
                  </a:lnTo>
                  <a:lnTo>
                    <a:pt x="666" y="2506"/>
                  </a:lnTo>
                  <a:lnTo>
                    <a:pt x="654" y="2481"/>
                  </a:lnTo>
                  <a:lnTo>
                    <a:pt x="647" y="2453"/>
                  </a:lnTo>
                  <a:lnTo>
                    <a:pt x="644" y="2424"/>
                  </a:lnTo>
                  <a:lnTo>
                    <a:pt x="644" y="2294"/>
                  </a:lnTo>
                  <a:lnTo>
                    <a:pt x="644" y="2170"/>
                  </a:lnTo>
                  <a:lnTo>
                    <a:pt x="644" y="2054"/>
                  </a:lnTo>
                  <a:lnTo>
                    <a:pt x="644" y="1946"/>
                  </a:lnTo>
                  <a:lnTo>
                    <a:pt x="644" y="1843"/>
                  </a:lnTo>
                  <a:lnTo>
                    <a:pt x="644" y="1748"/>
                  </a:lnTo>
                  <a:lnTo>
                    <a:pt x="645" y="1660"/>
                  </a:lnTo>
                  <a:lnTo>
                    <a:pt x="645" y="1577"/>
                  </a:lnTo>
                  <a:lnTo>
                    <a:pt x="645" y="1501"/>
                  </a:lnTo>
                  <a:lnTo>
                    <a:pt x="645" y="1431"/>
                  </a:lnTo>
                  <a:lnTo>
                    <a:pt x="645" y="1365"/>
                  </a:lnTo>
                  <a:lnTo>
                    <a:pt x="645" y="1306"/>
                  </a:lnTo>
                  <a:lnTo>
                    <a:pt x="645" y="1251"/>
                  </a:lnTo>
                  <a:lnTo>
                    <a:pt x="646" y="1202"/>
                  </a:lnTo>
                  <a:lnTo>
                    <a:pt x="646" y="1157"/>
                  </a:lnTo>
                  <a:lnTo>
                    <a:pt x="646" y="1117"/>
                  </a:lnTo>
                  <a:lnTo>
                    <a:pt x="646" y="1080"/>
                  </a:lnTo>
                  <a:lnTo>
                    <a:pt x="646" y="1047"/>
                  </a:lnTo>
                  <a:lnTo>
                    <a:pt x="646" y="1019"/>
                  </a:lnTo>
                  <a:lnTo>
                    <a:pt x="647" y="994"/>
                  </a:lnTo>
                  <a:lnTo>
                    <a:pt x="647" y="972"/>
                  </a:lnTo>
                  <a:lnTo>
                    <a:pt x="647" y="954"/>
                  </a:lnTo>
                  <a:lnTo>
                    <a:pt x="647" y="938"/>
                  </a:lnTo>
                  <a:lnTo>
                    <a:pt x="647" y="925"/>
                  </a:lnTo>
                  <a:lnTo>
                    <a:pt x="647" y="914"/>
                  </a:lnTo>
                  <a:lnTo>
                    <a:pt x="648" y="905"/>
                  </a:lnTo>
                  <a:lnTo>
                    <a:pt x="648" y="898"/>
                  </a:lnTo>
                  <a:lnTo>
                    <a:pt x="648" y="893"/>
                  </a:lnTo>
                  <a:lnTo>
                    <a:pt x="648" y="889"/>
                  </a:lnTo>
                  <a:lnTo>
                    <a:pt x="648" y="887"/>
                  </a:lnTo>
                  <a:lnTo>
                    <a:pt x="648" y="885"/>
                  </a:lnTo>
                  <a:lnTo>
                    <a:pt x="648" y="885"/>
                  </a:lnTo>
                  <a:lnTo>
                    <a:pt x="648" y="884"/>
                  </a:lnTo>
                  <a:lnTo>
                    <a:pt x="681" y="881"/>
                  </a:lnTo>
                  <a:lnTo>
                    <a:pt x="711" y="873"/>
                  </a:lnTo>
                  <a:lnTo>
                    <a:pt x="741" y="862"/>
                  </a:lnTo>
                  <a:lnTo>
                    <a:pt x="768" y="847"/>
                  </a:lnTo>
                  <a:lnTo>
                    <a:pt x="795" y="828"/>
                  </a:lnTo>
                  <a:lnTo>
                    <a:pt x="818" y="807"/>
                  </a:lnTo>
                  <a:lnTo>
                    <a:pt x="839" y="782"/>
                  </a:lnTo>
                  <a:lnTo>
                    <a:pt x="840" y="781"/>
                  </a:lnTo>
                  <a:lnTo>
                    <a:pt x="841" y="779"/>
                  </a:lnTo>
                  <a:lnTo>
                    <a:pt x="842" y="778"/>
                  </a:lnTo>
                  <a:lnTo>
                    <a:pt x="843" y="776"/>
                  </a:lnTo>
                  <a:lnTo>
                    <a:pt x="844" y="774"/>
                  </a:lnTo>
                  <a:lnTo>
                    <a:pt x="846" y="771"/>
                  </a:lnTo>
                  <a:lnTo>
                    <a:pt x="848" y="767"/>
                  </a:lnTo>
                  <a:lnTo>
                    <a:pt x="850" y="763"/>
                  </a:lnTo>
                  <a:lnTo>
                    <a:pt x="853" y="757"/>
                  </a:lnTo>
                  <a:lnTo>
                    <a:pt x="856" y="749"/>
                  </a:lnTo>
                  <a:lnTo>
                    <a:pt x="860" y="739"/>
                  </a:lnTo>
                  <a:lnTo>
                    <a:pt x="865" y="728"/>
                  </a:lnTo>
                  <a:lnTo>
                    <a:pt x="871" y="714"/>
                  </a:lnTo>
                  <a:lnTo>
                    <a:pt x="878" y="697"/>
                  </a:lnTo>
                  <a:lnTo>
                    <a:pt x="887" y="678"/>
                  </a:lnTo>
                  <a:lnTo>
                    <a:pt x="897" y="656"/>
                  </a:lnTo>
                  <a:lnTo>
                    <a:pt x="908" y="630"/>
                  </a:lnTo>
                  <a:lnTo>
                    <a:pt x="920" y="601"/>
                  </a:lnTo>
                  <a:lnTo>
                    <a:pt x="934" y="568"/>
                  </a:lnTo>
                  <a:lnTo>
                    <a:pt x="949" y="531"/>
                  </a:lnTo>
                  <a:lnTo>
                    <a:pt x="966" y="490"/>
                  </a:lnTo>
                  <a:lnTo>
                    <a:pt x="986" y="445"/>
                  </a:lnTo>
                  <a:lnTo>
                    <a:pt x="1008" y="395"/>
                  </a:lnTo>
                  <a:lnTo>
                    <a:pt x="1031" y="341"/>
                  </a:lnTo>
                  <a:lnTo>
                    <a:pt x="1056" y="280"/>
                  </a:lnTo>
                  <a:lnTo>
                    <a:pt x="740" y="711"/>
                  </a:lnTo>
                  <a:lnTo>
                    <a:pt x="723" y="729"/>
                  </a:lnTo>
                  <a:lnTo>
                    <a:pt x="703" y="744"/>
                  </a:lnTo>
                  <a:lnTo>
                    <a:pt x="681" y="755"/>
                  </a:lnTo>
                  <a:lnTo>
                    <a:pt x="656" y="761"/>
                  </a:lnTo>
                  <a:lnTo>
                    <a:pt x="631" y="762"/>
                  </a:lnTo>
                  <a:lnTo>
                    <a:pt x="631" y="762"/>
                  </a:lnTo>
                  <a:lnTo>
                    <a:pt x="123" y="740"/>
                  </a:lnTo>
                  <a:lnTo>
                    <a:pt x="95" y="736"/>
                  </a:lnTo>
                  <a:lnTo>
                    <a:pt x="70" y="726"/>
                  </a:lnTo>
                  <a:lnTo>
                    <a:pt x="48" y="712"/>
                  </a:lnTo>
                  <a:lnTo>
                    <a:pt x="30" y="694"/>
                  </a:lnTo>
                  <a:lnTo>
                    <a:pt x="16" y="673"/>
                  </a:lnTo>
                  <a:lnTo>
                    <a:pt x="6" y="649"/>
                  </a:lnTo>
                  <a:lnTo>
                    <a:pt x="0" y="623"/>
                  </a:lnTo>
                  <a:lnTo>
                    <a:pt x="2" y="595"/>
                  </a:lnTo>
                  <a:lnTo>
                    <a:pt x="9" y="569"/>
                  </a:lnTo>
                  <a:lnTo>
                    <a:pt x="21" y="545"/>
                  </a:lnTo>
                  <a:lnTo>
                    <a:pt x="37" y="524"/>
                  </a:lnTo>
                  <a:lnTo>
                    <a:pt x="56" y="508"/>
                  </a:lnTo>
                  <a:lnTo>
                    <a:pt x="80" y="495"/>
                  </a:lnTo>
                  <a:lnTo>
                    <a:pt x="106" y="488"/>
                  </a:lnTo>
                  <a:lnTo>
                    <a:pt x="134" y="486"/>
                  </a:lnTo>
                  <a:lnTo>
                    <a:pt x="575" y="506"/>
                  </a:lnTo>
                  <a:lnTo>
                    <a:pt x="860" y="117"/>
                  </a:lnTo>
                  <a:lnTo>
                    <a:pt x="648" y="289"/>
                  </a:lnTo>
                  <a:lnTo>
                    <a:pt x="648" y="206"/>
                  </a:lnTo>
                  <a:lnTo>
                    <a:pt x="650" y="173"/>
                  </a:lnTo>
                  <a:lnTo>
                    <a:pt x="658" y="141"/>
                  </a:lnTo>
                  <a:lnTo>
                    <a:pt x="670" y="112"/>
                  </a:lnTo>
                  <a:lnTo>
                    <a:pt x="686" y="85"/>
                  </a:lnTo>
                  <a:lnTo>
                    <a:pt x="705" y="61"/>
                  </a:lnTo>
                  <a:lnTo>
                    <a:pt x="728" y="40"/>
                  </a:lnTo>
                  <a:lnTo>
                    <a:pt x="753" y="24"/>
                  </a:lnTo>
                  <a:lnTo>
                    <a:pt x="781" y="10"/>
                  </a:lnTo>
                  <a:lnTo>
                    <a:pt x="811" y="2"/>
                  </a:lnTo>
                  <a:lnTo>
                    <a:pt x="8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477"/>
          <p:cNvGrpSpPr>
            <a:grpSpLocks noChangeAspect="1"/>
          </p:cNvGrpSpPr>
          <p:nvPr/>
        </p:nvGrpSpPr>
        <p:grpSpPr bwMode="auto">
          <a:xfrm>
            <a:off x="10257852" y="4097070"/>
            <a:ext cx="522569" cy="643090"/>
            <a:chOff x="1472" y="1404"/>
            <a:chExt cx="1678" cy="2065"/>
          </a:xfrm>
          <a:solidFill>
            <a:srgbClr val="0070C0"/>
          </a:solidFill>
        </p:grpSpPr>
        <p:sp>
          <p:nvSpPr>
            <p:cNvPr id="140" name="Freeform 479"/>
            <p:cNvSpPr>
              <a:spLocks noEditPoints="1"/>
            </p:cNvSpPr>
            <p:nvPr/>
          </p:nvSpPr>
          <p:spPr bwMode="auto">
            <a:xfrm>
              <a:off x="1472" y="1404"/>
              <a:ext cx="1678" cy="2065"/>
            </a:xfrm>
            <a:custGeom>
              <a:avLst/>
              <a:gdLst>
                <a:gd name="T0" fmla="*/ 286 w 3355"/>
                <a:gd name="T1" fmla="*/ 1214 h 4129"/>
                <a:gd name="T2" fmla="*/ 276 w 3355"/>
                <a:gd name="T3" fmla="*/ 3809 h 4129"/>
                <a:gd name="T4" fmla="*/ 341 w 3355"/>
                <a:gd name="T5" fmla="*/ 3857 h 4129"/>
                <a:gd name="T6" fmla="*/ 2156 w 3355"/>
                <a:gd name="T7" fmla="*/ 3828 h 4129"/>
                <a:gd name="T8" fmla="*/ 2166 w 3355"/>
                <a:gd name="T9" fmla="*/ 1233 h 4129"/>
                <a:gd name="T10" fmla="*/ 2101 w 3355"/>
                <a:gd name="T11" fmla="*/ 1186 h 4129"/>
                <a:gd name="T12" fmla="*/ 756 w 3355"/>
                <a:gd name="T13" fmla="*/ 741 h 4129"/>
                <a:gd name="T14" fmla="*/ 729 w 3355"/>
                <a:gd name="T15" fmla="*/ 913 h 4129"/>
                <a:gd name="T16" fmla="*/ 2245 w 3355"/>
                <a:gd name="T17" fmla="*/ 946 h 4129"/>
                <a:gd name="T18" fmla="*/ 2387 w 3355"/>
                <a:gd name="T19" fmla="*/ 1069 h 4129"/>
                <a:gd name="T20" fmla="*/ 2442 w 3355"/>
                <a:gd name="T21" fmla="*/ 1255 h 4129"/>
                <a:gd name="T22" fmla="*/ 2597 w 3355"/>
                <a:gd name="T23" fmla="*/ 3386 h 4129"/>
                <a:gd name="T24" fmla="*/ 2626 w 3355"/>
                <a:gd name="T25" fmla="*/ 798 h 4129"/>
                <a:gd name="T26" fmla="*/ 2579 w 3355"/>
                <a:gd name="T27" fmla="*/ 733 h 4129"/>
                <a:gd name="T28" fmla="*/ 1233 w 3355"/>
                <a:gd name="T29" fmla="*/ 276 h 4129"/>
                <a:gd name="T30" fmla="*/ 1186 w 3355"/>
                <a:gd name="T31" fmla="*/ 341 h 4129"/>
                <a:gd name="T32" fmla="*/ 2656 w 3355"/>
                <a:gd name="T33" fmla="*/ 471 h 4129"/>
                <a:gd name="T34" fmla="*/ 2815 w 3355"/>
                <a:gd name="T35" fmla="*/ 574 h 4129"/>
                <a:gd name="T36" fmla="*/ 2895 w 3355"/>
                <a:gd name="T37" fmla="*/ 748 h 4129"/>
                <a:gd name="T38" fmla="*/ 3037 w 3355"/>
                <a:gd name="T39" fmla="*/ 2939 h 4129"/>
                <a:gd name="T40" fmla="*/ 3083 w 3355"/>
                <a:gd name="T41" fmla="*/ 2874 h 4129"/>
                <a:gd name="T42" fmla="*/ 3056 w 3355"/>
                <a:gd name="T43" fmla="*/ 284 h 4129"/>
                <a:gd name="T44" fmla="*/ 1255 w 3355"/>
                <a:gd name="T45" fmla="*/ 0 h 4129"/>
                <a:gd name="T46" fmla="*/ 3158 w 3355"/>
                <a:gd name="T47" fmla="*/ 31 h 4129"/>
                <a:gd name="T48" fmla="*/ 3300 w 3355"/>
                <a:gd name="T49" fmla="*/ 155 h 4129"/>
                <a:gd name="T50" fmla="*/ 3355 w 3355"/>
                <a:gd name="T51" fmla="*/ 341 h 4129"/>
                <a:gd name="T52" fmla="*/ 3324 w 3355"/>
                <a:gd name="T53" fmla="*/ 3017 h 4129"/>
                <a:gd name="T54" fmla="*/ 3200 w 3355"/>
                <a:gd name="T55" fmla="*/ 3160 h 4129"/>
                <a:gd name="T56" fmla="*/ 3014 w 3355"/>
                <a:gd name="T57" fmla="*/ 3215 h 4129"/>
                <a:gd name="T58" fmla="*/ 2884 w 3355"/>
                <a:gd name="T59" fmla="*/ 3429 h 4129"/>
                <a:gd name="T60" fmla="*/ 2781 w 3355"/>
                <a:gd name="T61" fmla="*/ 3588 h 4129"/>
                <a:gd name="T62" fmla="*/ 2608 w 3355"/>
                <a:gd name="T63" fmla="*/ 3668 h 4129"/>
                <a:gd name="T64" fmla="*/ 2438 w 3355"/>
                <a:gd name="T65" fmla="*/ 3838 h 4129"/>
                <a:gd name="T66" fmla="*/ 2358 w 3355"/>
                <a:gd name="T67" fmla="*/ 4011 h 4129"/>
                <a:gd name="T68" fmla="*/ 2198 w 3355"/>
                <a:gd name="T69" fmla="*/ 4114 h 4129"/>
                <a:gd name="T70" fmla="*/ 291 w 3355"/>
                <a:gd name="T71" fmla="*/ 4125 h 4129"/>
                <a:gd name="T72" fmla="*/ 118 w 3355"/>
                <a:gd name="T73" fmla="*/ 4045 h 4129"/>
                <a:gd name="T74" fmla="*/ 15 w 3355"/>
                <a:gd name="T75" fmla="*/ 3885 h 4129"/>
                <a:gd name="T76" fmla="*/ 4 w 3355"/>
                <a:gd name="T77" fmla="*/ 1204 h 4129"/>
                <a:gd name="T78" fmla="*/ 84 w 3355"/>
                <a:gd name="T79" fmla="*/ 1031 h 4129"/>
                <a:gd name="T80" fmla="*/ 242 w 3355"/>
                <a:gd name="T81" fmla="*/ 928 h 4129"/>
                <a:gd name="T82" fmla="*/ 457 w 3355"/>
                <a:gd name="T83" fmla="*/ 798 h 4129"/>
                <a:gd name="T84" fmla="*/ 512 w 3355"/>
                <a:gd name="T85" fmla="*/ 612 h 4129"/>
                <a:gd name="T86" fmla="*/ 654 w 3355"/>
                <a:gd name="T87" fmla="*/ 488 h 4129"/>
                <a:gd name="T88" fmla="*/ 913 w 3355"/>
                <a:gd name="T89" fmla="*/ 456 h 4129"/>
                <a:gd name="T90" fmla="*/ 946 w 3355"/>
                <a:gd name="T91" fmla="*/ 197 h 4129"/>
                <a:gd name="T92" fmla="*/ 1069 w 3355"/>
                <a:gd name="T93" fmla="*/ 55 h 4129"/>
                <a:gd name="T94" fmla="*/ 1255 w 3355"/>
                <a:gd name="T95" fmla="*/ 0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55" h="4129">
                  <a:moveTo>
                    <a:pt x="341" y="1186"/>
                  </a:moveTo>
                  <a:lnTo>
                    <a:pt x="320" y="1189"/>
                  </a:lnTo>
                  <a:lnTo>
                    <a:pt x="300" y="1199"/>
                  </a:lnTo>
                  <a:lnTo>
                    <a:pt x="286" y="1214"/>
                  </a:lnTo>
                  <a:lnTo>
                    <a:pt x="276" y="1233"/>
                  </a:lnTo>
                  <a:lnTo>
                    <a:pt x="272" y="1255"/>
                  </a:lnTo>
                  <a:lnTo>
                    <a:pt x="272" y="3788"/>
                  </a:lnTo>
                  <a:lnTo>
                    <a:pt x="276" y="3809"/>
                  </a:lnTo>
                  <a:lnTo>
                    <a:pt x="286" y="3828"/>
                  </a:lnTo>
                  <a:lnTo>
                    <a:pt x="300" y="3843"/>
                  </a:lnTo>
                  <a:lnTo>
                    <a:pt x="320" y="3853"/>
                  </a:lnTo>
                  <a:lnTo>
                    <a:pt x="341" y="3857"/>
                  </a:lnTo>
                  <a:lnTo>
                    <a:pt x="2101" y="3857"/>
                  </a:lnTo>
                  <a:lnTo>
                    <a:pt x="2122" y="3853"/>
                  </a:lnTo>
                  <a:lnTo>
                    <a:pt x="2141" y="3843"/>
                  </a:lnTo>
                  <a:lnTo>
                    <a:pt x="2156" y="3828"/>
                  </a:lnTo>
                  <a:lnTo>
                    <a:pt x="2166" y="3809"/>
                  </a:lnTo>
                  <a:lnTo>
                    <a:pt x="2170" y="3788"/>
                  </a:lnTo>
                  <a:lnTo>
                    <a:pt x="2170" y="1255"/>
                  </a:lnTo>
                  <a:lnTo>
                    <a:pt x="2166" y="1233"/>
                  </a:lnTo>
                  <a:lnTo>
                    <a:pt x="2156" y="1214"/>
                  </a:lnTo>
                  <a:lnTo>
                    <a:pt x="2141" y="1199"/>
                  </a:lnTo>
                  <a:lnTo>
                    <a:pt x="2122" y="1189"/>
                  </a:lnTo>
                  <a:lnTo>
                    <a:pt x="2101" y="1186"/>
                  </a:lnTo>
                  <a:lnTo>
                    <a:pt x="341" y="1186"/>
                  </a:lnTo>
                  <a:close/>
                  <a:moveTo>
                    <a:pt x="798" y="729"/>
                  </a:moveTo>
                  <a:lnTo>
                    <a:pt x="777" y="733"/>
                  </a:lnTo>
                  <a:lnTo>
                    <a:pt x="756" y="741"/>
                  </a:lnTo>
                  <a:lnTo>
                    <a:pt x="743" y="756"/>
                  </a:lnTo>
                  <a:lnTo>
                    <a:pt x="733" y="775"/>
                  </a:lnTo>
                  <a:lnTo>
                    <a:pt x="729" y="798"/>
                  </a:lnTo>
                  <a:lnTo>
                    <a:pt x="729" y="913"/>
                  </a:lnTo>
                  <a:lnTo>
                    <a:pt x="2101" y="913"/>
                  </a:lnTo>
                  <a:lnTo>
                    <a:pt x="2151" y="917"/>
                  </a:lnTo>
                  <a:lnTo>
                    <a:pt x="2198" y="928"/>
                  </a:lnTo>
                  <a:lnTo>
                    <a:pt x="2245" y="946"/>
                  </a:lnTo>
                  <a:lnTo>
                    <a:pt x="2286" y="968"/>
                  </a:lnTo>
                  <a:lnTo>
                    <a:pt x="2324" y="997"/>
                  </a:lnTo>
                  <a:lnTo>
                    <a:pt x="2358" y="1031"/>
                  </a:lnTo>
                  <a:lnTo>
                    <a:pt x="2387" y="1069"/>
                  </a:lnTo>
                  <a:lnTo>
                    <a:pt x="2409" y="1112"/>
                  </a:lnTo>
                  <a:lnTo>
                    <a:pt x="2427" y="1157"/>
                  </a:lnTo>
                  <a:lnTo>
                    <a:pt x="2438" y="1204"/>
                  </a:lnTo>
                  <a:lnTo>
                    <a:pt x="2442" y="1255"/>
                  </a:lnTo>
                  <a:lnTo>
                    <a:pt x="2442" y="3400"/>
                  </a:lnTo>
                  <a:lnTo>
                    <a:pt x="2557" y="3400"/>
                  </a:lnTo>
                  <a:lnTo>
                    <a:pt x="2579" y="3396"/>
                  </a:lnTo>
                  <a:lnTo>
                    <a:pt x="2597" y="3386"/>
                  </a:lnTo>
                  <a:lnTo>
                    <a:pt x="2613" y="3371"/>
                  </a:lnTo>
                  <a:lnTo>
                    <a:pt x="2623" y="3352"/>
                  </a:lnTo>
                  <a:lnTo>
                    <a:pt x="2626" y="3331"/>
                  </a:lnTo>
                  <a:lnTo>
                    <a:pt x="2626" y="798"/>
                  </a:lnTo>
                  <a:lnTo>
                    <a:pt x="2623" y="775"/>
                  </a:lnTo>
                  <a:lnTo>
                    <a:pt x="2613" y="756"/>
                  </a:lnTo>
                  <a:lnTo>
                    <a:pt x="2597" y="741"/>
                  </a:lnTo>
                  <a:lnTo>
                    <a:pt x="2579" y="733"/>
                  </a:lnTo>
                  <a:lnTo>
                    <a:pt x="2557" y="729"/>
                  </a:lnTo>
                  <a:lnTo>
                    <a:pt x="798" y="729"/>
                  </a:lnTo>
                  <a:close/>
                  <a:moveTo>
                    <a:pt x="1255" y="272"/>
                  </a:moveTo>
                  <a:lnTo>
                    <a:pt x="1233" y="276"/>
                  </a:lnTo>
                  <a:lnTo>
                    <a:pt x="1215" y="284"/>
                  </a:lnTo>
                  <a:lnTo>
                    <a:pt x="1199" y="299"/>
                  </a:lnTo>
                  <a:lnTo>
                    <a:pt x="1189" y="318"/>
                  </a:lnTo>
                  <a:lnTo>
                    <a:pt x="1186" y="341"/>
                  </a:lnTo>
                  <a:lnTo>
                    <a:pt x="1186" y="456"/>
                  </a:lnTo>
                  <a:lnTo>
                    <a:pt x="2557" y="456"/>
                  </a:lnTo>
                  <a:lnTo>
                    <a:pt x="2608" y="460"/>
                  </a:lnTo>
                  <a:lnTo>
                    <a:pt x="2656" y="471"/>
                  </a:lnTo>
                  <a:lnTo>
                    <a:pt x="2702" y="488"/>
                  </a:lnTo>
                  <a:lnTo>
                    <a:pt x="2743" y="512"/>
                  </a:lnTo>
                  <a:lnTo>
                    <a:pt x="2781" y="540"/>
                  </a:lnTo>
                  <a:lnTo>
                    <a:pt x="2815" y="574"/>
                  </a:lnTo>
                  <a:lnTo>
                    <a:pt x="2843" y="612"/>
                  </a:lnTo>
                  <a:lnTo>
                    <a:pt x="2867" y="653"/>
                  </a:lnTo>
                  <a:lnTo>
                    <a:pt x="2884" y="699"/>
                  </a:lnTo>
                  <a:lnTo>
                    <a:pt x="2895" y="748"/>
                  </a:lnTo>
                  <a:lnTo>
                    <a:pt x="2899" y="798"/>
                  </a:lnTo>
                  <a:lnTo>
                    <a:pt x="2899" y="2943"/>
                  </a:lnTo>
                  <a:lnTo>
                    <a:pt x="3014" y="2943"/>
                  </a:lnTo>
                  <a:lnTo>
                    <a:pt x="3037" y="2939"/>
                  </a:lnTo>
                  <a:lnTo>
                    <a:pt x="3056" y="2929"/>
                  </a:lnTo>
                  <a:lnTo>
                    <a:pt x="3069" y="2914"/>
                  </a:lnTo>
                  <a:lnTo>
                    <a:pt x="3079" y="2895"/>
                  </a:lnTo>
                  <a:lnTo>
                    <a:pt x="3083" y="2874"/>
                  </a:lnTo>
                  <a:lnTo>
                    <a:pt x="3083" y="341"/>
                  </a:lnTo>
                  <a:lnTo>
                    <a:pt x="3079" y="318"/>
                  </a:lnTo>
                  <a:lnTo>
                    <a:pt x="3069" y="299"/>
                  </a:lnTo>
                  <a:lnTo>
                    <a:pt x="3056" y="284"/>
                  </a:lnTo>
                  <a:lnTo>
                    <a:pt x="3037" y="276"/>
                  </a:lnTo>
                  <a:lnTo>
                    <a:pt x="3014" y="272"/>
                  </a:lnTo>
                  <a:lnTo>
                    <a:pt x="1255" y="272"/>
                  </a:lnTo>
                  <a:close/>
                  <a:moveTo>
                    <a:pt x="1255" y="0"/>
                  </a:moveTo>
                  <a:lnTo>
                    <a:pt x="3014" y="0"/>
                  </a:lnTo>
                  <a:lnTo>
                    <a:pt x="3064" y="3"/>
                  </a:lnTo>
                  <a:lnTo>
                    <a:pt x="3113" y="15"/>
                  </a:lnTo>
                  <a:lnTo>
                    <a:pt x="3158" y="31"/>
                  </a:lnTo>
                  <a:lnTo>
                    <a:pt x="3200" y="55"/>
                  </a:lnTo>
                  <a:lnTo>
                    <a:pt x="3238" y="84"/>
                  </a:lnTo>
                  <a:lnTo>
                    <a:pt x="3271" y="117"/>
                  </a:lnTo>
                  <a:lnTo>
                    <a:pt x="3300" y="155"/>
                  </a:lnTo>
                  <a:lnTo>
                    <a:pt x="3324" y="197"/>
                  </a:lnTo>
                  <a:lnTo>
                    <a:pt x="3340" y="242"/>
                  </a:lnTo>
                  <a:lnTo>
                    <a:pt x="3352" y="291"/>
                  </a:lnTo>
                  <a:lnTo>
                    <a:pt x="3355" y="341"/>
                  </a:lnTo>
                  <a:lnTo>
                    <a:pt x="3355" y="2874"/>
                  </a:lnTo>
                  <a:lnTo>
                    <a:pt x="3352" y="2924"/>
                  </a:lnTo>
                  <a:lnTo>
                    <a:pt x="3340" y="2972"/>
                  </a:lnTo>
                  <a:lnTo>
                    <a:pt x="3324" y="3017"/>
                  </a:lnTo>
                  <a:lnTo>
                    <a:pt x="3300" y="3060"/>
                  </a:lnTo>
                  <a:lnTo>
                    <a:pt x="3271" y="3097"/>
                  </a:lnTo>
                  <a:lnTo>
                    <a:pt x="3238" y="3131"/>
                  </a:lnTo>
                  <a:lnTo>
                    <a:pt x="3200" y="3160"/>
                  </a:lnTo>
                  <a:lnTo>
                    <a:pt x="3158" y="3183"/>
                  </a:lnTo>
                  <a:lnTo>
                    <a:pt x="3113" y="3200"/>
                  </a:lnTo>
                  <a:lnTo>
                    <a:pt x="3064" y="3211"/>
                  </a:lnTo>
                  <a:lnTo>
                    <a:pt x="3014" y="3215"/>
                  </a:lnTo>
                  <a:lnTo>
                    <a:pt x="2899" y="3215"/>
                  </a:lnTo>
                  <a:lnTo>
                    <a:pt x="2899" y="3331"/>
                  </a:lnTo>
                  <a:lnTo>
                    <a:pt x="2895" y="3381"/>
                  </a:lnTo>
                  <a:lnTo>
                    <a:pt x="2884" y="3429"/>
                  </a:lnTo>
                  <a:lnTo>
                    <a:pt x="2867" y="3474"/>
                  </a:lnTo>
                  <a:lnTo>
                    <a:pt x="2843" y="3516"/>
                  </a:lnTo>
                  <a:lnTo>
                    <a:pt x="2815" y="3554"/>
                  </a:lnTo>
                  <a:lnTo>
                    <a:pt x="2781" y="3588"/>
                  </a:lnTo>
                  <a:lnTo>
                    <a:pt x="2743" y="3617"/>
                  </a:lnTo>
                  <a:lnTo>
                    <a:pt x="2702" y="3639"/>
                  </a:lnTo>
                  <a:lnTo>
                    <a:pt x="2656" y="3657"/>
                  </a:lnTo>
                  <a:lnTo>
                    <a:pt x="2608" y="3668"/>
                  </a:lnTo>
                  <a:lnTo>
                    <a:pt x="2557" y="3672"/>
                  </a:lnTo>
                  <a:lnTo>
                    <a:pt x="2442" y="3672"/>
                  </a:lnTo>
                  <a:lnTo>
                    <a:pt x="2442" y="3788"/>
                  </a:lnTo>
                  <a:lnTo>
                    <a:pt x="2438" y="3838"/>
                  </a:lnTo>
                  <a:lnTo>
                    <a:pt x="2427" y="3885"/>
                  </a:lnTo>
                  <a:lnTo>
                    <a:pt x="2409" y="3932"/>
                  </a:lnTo>
                  <a:lnTo>
                    <a:pt x="2387" y="3973"/>
                  </a:lnTo>
                  <a:lnTo>
                    <a:pt x="2358" y="4011"/>
                  </a:lnTo>
                  <a:lnTo>
                    <a:pt x="2324" y="4045"/>
                  </a:lnTo>
                  <a:lnTo>
                    <a:pt x="2286" y="4074"/>
                  </a:lnTo>
                  <a:lnTo>
                    <a:pt x="2245" y="4096"/>
                  </a:lnTo>
                  <a:lnTo>
                    <a:pt x="2198" y="4114"/>
                  </a:lnTo>
                  <a:lnTo>
                    <a:pt x="2151" y="4125"/>
                  </a:lnTo>
                  <a:lnTo>
                    <a:pt x="2101" y="4129"/>
                  </a:lnTo>
                  <a:lnTo>
                    <a:pt x="341" y="4129"/>
                  </a:lnTo>
                  <a:lnTo>
                    <a:pt x="291" y="4125"/>
                  </a:lnTo>
                  <a:lnTo>
                    <a:pt x="242" y="4114"/>
                  </a:lnTo>
                  <a:lnTo>
                    <a:pt x="197" y="4096"/>
                  </a:lnTo>
                  <a:lnTo>
                    <a:pt x="155" y="4074"/>
                  </a:lnTo>
                  <a:lnTo>
                    <a:pt x="118" y="4045"/>
                  </a:lnTo>
                  <a:lnTo>
                    <a:pt x="84" y="4011"/>
                  </a:lnTo>
                  <a:lnTo>
                    <a:pt x="55" y="3973"/>
                  </a:lnTo>
                  <a:lnTo>
                    <a:pt x="31" y="3932"/>
                  </a:lnTo>
                  <a:lnTo>
                    <a:pt x="15" y="3885"/>
                  </a:lnTo>
                  <a:lnTo>
                    <a:pt x="4" y="3838"/>
                  </a:lnTo>
                  <a:lnTo>
                    <a:pt x="0" y="3788"/>
                  </a:lnTo>
                  <a:lnTo>
                    <a:pt x="0" y="1255"/>
                  </a:lnTo>
                  <a:lnTo>
                    <a:pt x="4" y="1204"/>
                  </a:lnTo>
                  <a:lnTo>
                    <a:pt x="15" y="1157"/>
                  </a:lnTo>
                  <a:lnTo>
                    <a:pt x="31" y="1112"/>
                  </a:lnTo>
                  <a:lnTo>
                    <a:pt x="55" y="1069"/>
                  </a:lnTo>
                  <a:lnTo>
                    <a:pt x="84" y="1031"/>
                  </a:lnTo>
                  <a:lnTo>
                    <a:pt x="118" y="997"/>
                  </a:lnTo>
                  <a:lnTo>
                    <a:pt x="155" y="968"/>
                  </a:lnTo>
                  <a:lnTo>
                    <a:pt x="197" y="946"/>
                  </a:lnTo>
                  <a:lnTo>
                    <a:pt x="242" y="928"/>
                  </a:lnTo>
                  <a:lnTo>
                    <a:pt x="291" y="917"/>
                  </a:lnTo>
                  <a:lnTo>
                    <a:pt x="341" y="913"/>
                  </a:lnTo>
                  <a:lnTo>
                    <a:pt x="457" y="913"/>
                  </a:lnTo>
                  <a:lnTo>
                    <a:pt x="457" y="798"/>
                  </a:lnTo>
                  <a:lnTo>
                    <a:pt x="460" y="748"/>
                  </a:lnTo>
                  <a:lnTo>
                    <a:pt x="472" y="699"/>
                  </a:lnTo>
                  <a:lnTo>
                    <a:pt x="488" y="653"/>
                  </a:lnTo>
                  <a:lnTo>
                    <a:pt x="512" y="612"/>
                  </a:lnTo>
                  <a:lnTo>
                    <a:pt x="541" y="574"/>
                  </a:lnTo>
                  <a:lnTo>
                    <a:pt x="575" y="540"/>
                  </a:lnTo>
                  <a:lnTo>
                    <a:pt x="612" y="512"/>
                  </a:lnTo>
                  <a:lnTo>
                    <a:pt x="654" y="488"/>
                  </a:lnTo>
                  <a:lnTo>
                    <a:pt x="699" y="471"/>
                  </a:lnTo>
                  <a:lnTo>
                    <a:pt x="748" y="460"/>
                  </a:lnTo>
                  <a:lnTo>
                    <a:pt x="798" y="456"/>
                  </a:lnTo>
                  <a:lnTo>
                    <a:pt x="913" y="456"/>
                  </a:lnTo>
                  <a:lnTo>
                    <a:pt x="913" y="341"/>
                  </a:lnTo>
                  <a:lnTo>
                    <a:pt x="917" y="291"/>
                  </a:lnTo>
                  <a:lnTo>
                    <a:pt x="928" y="242"/>
                  </a:lnTo>
                  <a:lnTo>
                    <a:pt x="946" y="197"/>
                  </a:lnTo>
                  <a:lnTo>
                    <a:pt x="969" y="155"/>
                  </a:lnTo>
                  <a:lnTo>
                    <a:pt x="997" y="117"/>
                  </a:lnTo>
                  <a:lnTo>
                    <a:pt x="1031" y="84"/>
                  </a:lnTo>
                  <a:lnTo>
                    <a:pt x="1069" y="55"/>
                  </a:lnTo>
                  <a:lnTo>
                    <a:pt x="1112" y="31"/>
                  </a:lnTo>
                  <a:lnTo>
                    <a:pt x="1157" y="15"/>
                  </a:lnTo>
                  <a:lnTo>
                    <a:pt x="1204" y="3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80"/>
            <p:cNvSpPr>
              <a:spLocks/>
            </p:cNvSpPr>
            <p:nvPr/>
          </p:nvSpPr>
          <p:spPr bwMode="auto">
            <a:xfrm>
              <a:off x="1784" y="2216"/>
              <a:ext cx="490" cy="137"/>
            </a:xfrm>
            <a:custGeom>
              <a:avLst/>
              <a:gdLst>
                <a:gd name="T0" fmla="*/ 136 w 980"/>
                <a:gd name="T1" fmla="*/ 0 h 272"/>
                <a:gd name="T2" fmla="*/ 844 w 980"/>
                <a:gd name="T3" fmla="*/ 0 h 272"/>
                <a:gd name="T4" fmla="*/ 875 w 980"/>
                <a:gd name="T5" fmla="*/ 3 h 272"/>
                <a:gd name="T6" fmla="*/ 904 w 980"/>
                <a:gd name="T7" fmla="*/ 13 h 272"/>
                <a:gd name="T8" fmla="*/ 929 w 980"/>
                <a:gd name="T9" fmla="*/ 30 h 272"/>
                <a:gd name="T10" fmla="*/ 950 w 980"/>
                <a:gd name="T11" fmla="*/ 51 h 272"/>
                <a:gd name="T12" fmla="*/ 967 w 980"/>
                <a:gd name="T13" fmla="*/ 76 h 272"/>
                <a:gd name="T14" fmla="*/ 977 w 980"/>
                <a:gd name="T15" fmla="*/ 105 h 272"/>
                <a:gd name="T16" fmla="*/ 980 w 980"/>
                <a:gd name="T17" fmla="*/ 136 h 272"/>
                <a:gd name="T18" fmla="*/ 977 w 980"/>
                <a:gd name="T19" fmla="*/ 168 h 272"/>
                <a:gd name="T20" fmla="*/ 967 w 980"/>
                <a:gd name="T21" fmla="*/ 197 h 272"/>
                <a:gd name="T22" fmla="*/ 950 w 980"/>
                <a:gd name="T23" fmla="*/ 222 h 272"/>
                <a:gd name="T24" fmla="*/ 929 w 980"/>
                <a:gd name="T25" fmla="*/ 242 h 272"/>
                <a:gd name="T26" fmla="*/ 904 w 980"/>
                <a:gd name="T27" fmla="*/ 258 h 272"/>
                <a:gd name="T28" fmla="*/ 875 w 980"/>
                <a:gd name="T29" fmla="*/ 268 h 272"/>
                <a:gd name="T30" fmla="*/ 844 w 980"/>
                <a:gd name="T31" fmla="*/ 272 h 272"/>
                <a:gd name="T32" fmla="*/ 136 w 980"/>
                <a:gd name="T33" fmla="*/ 272 h 272"/>
                <a:gd name="T34" fmla="*/ 104 w 980"/>
                <a:gd name="T35" fmla="*/ 268 h 272"/>
                <a:gd name="T36" fmla="*/ 77 w 980"/>
                <a:gd name="T37" fmla="*/ 258 h 272"/>
                <a:gd name="T38" fmla="*/ 50 w 980"/>
                <a:gd name="T39" fmla="*/ 242 h 272"/>
                <a:gd name="T40" fmla="*/ 30 w 980"/>
                <a:gd name="T41" fmla="*/ 222 h 272"/>
                <a:gd name="T42" fmla="*/ 14 w 980"/>
                <a:gd name="T43" fmla="*/ 197 h 272"/>
                <a:gd name="T44" fmla="*/ 4 w 980"/>
                <a:gd name="T45" fmla="*/ 168 h 272"/>
                <a:gd name="T46" fmla="*/ 0 w 980"/>
                <a:gd name="T47" fmla="*/ 136 h 272"/>
                <a:gd name="T48" fmla="*/ 4 w 980"/>
                <a:gd name="T49" fmla="*/ 105 h 272"/>
                <a:gd name="T50" fmla="*/ 14 w 980"/>
                <a:gd name="T51" fmla="*/ 76 h 272"/>
                <a:gd name="T52" fmla="*/ 30 w 980"/>
                <a:gd name="T53" fmla="*/ 51 h 272"/>
                <a:gd name="T54" fmla="*/ 50 w 980"/>
                <a:gd name="T55" fmla="*/ 30 h 272"/>
                <a:gd name="T56" fmla="*/ 77 w 980"/>
                <a:gd name="T57" fmla="*/ 13 h 272"/>
                <a:gd name="T58" fmla="*/ 104 w 980"/>
                <a:gd name="T59" fmla="*/ 3 h 272"/>
                <a:gd name="T60" fmla="*/ 136 w 980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0" h="272">
                  <a:moveTo>
                    <a:pt x="136" y="0"/>
                  </a:moveTo>
                  <a:lnTo>
                    <a:pt x="844" y="0"/>
                  </a:lnTo>
                  <a:lnTo>
                    <a:pt x="875" y="3"/>
                  </a:lnTo>
                  <a:lnTo>
                    <a:pt x="904" y="13"/>
                  </a:lnTo>
                  <a:lnTo>
                    <a:pt x="929" y="30"/>
                  </a:lnTo>
                  <a:lnTo>
                    <a:pt x="950" y="51"/>
                  </a:lnTo>
                  <a:lnTo>
                    <a:pt x="967" y="76"/>
                  </a:lnTo>
                  <a:lnTo>
                    <a:pt x="977" y="105"/>
                  </a:lnTo>
                  <a:lnTo>
                    <a:pt x="980" y="136"/>
                  </a:lnTo>
                  <a:lnTo>
                    <a:pt x="977" y="168"/>
                  </a:lnTo>
                  <a:lnTo>
                    <a:pt x="967" y="197"/>
                  </a:lnTo>
                  <a:lnTo>
                    <a:pt x="950" y="222"/>
                  </a:lnTo>
                  <a:lnTo>
                    <a:pt x="929" y="242"/>
                  </a:lnTo>
                  <a:lnTo>
                    <a:pt x="904" y="258"/>
                  </a:lnTo>
                  <a:lnTo>
                    <a:pt x="875" y="268"/>
                  </a:lnTo>
                  <a:lnTo>
                    <a:pt x="844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2"/>
                  </a:lnTo>
                  <a:lnTo>
                    <a:pt x="14" y="197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4" y="105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0" y="30"/>
                  </a:lnTo>
                  <a:lnTo>
                    <a:pt x="77" y="13"/>
                  </a:lnTo>
                  <a:lnTo>
                    <a:pt x="104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81"/>
            <p:cNvSpPr>
              <a:spLocks/>
            </p:cNvSpPr>
            <p:nvPr/>
          </p:nvSpPr>
          <p:spPr bwMode="auto">
            <a:xfrm>
              <a:off x="1784" y="2489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1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9 h 273"/>
                <a:gd name="T20" fmla="*/ 1184 w 1197"/>
                <a:gd name="T21" fmla="*/ 196 h 273"/>
                <a:gd name="T22" fmla="*/ 1167 w 1197"/>
                <a:gd name="T23" fmla="*/ 223 h 273"/>
                <a:gd name="T24" fmla="*/ 1147 w 1197"/>
                <a:gd name="T25" fmla="*/ 243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3 h 273"/>
                <a:gd name="T40" fmla="*/ 30 w 1197"/>
                <a:gd name="T41" fmla="*/ 223 h 273"/>
                <a:gd name="T42" fmla="*/ 14 w 1197"/>
                <a:gd name="T43" fmla="*/ 196 h 273"/>
                <a:gd name="T44" fmla="*/ 4 w 1197"/>
                <a:gd name="T45" fmla="*/ 169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1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1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9"/>
                  </a:lnTo>
                  <a:lnTo>
                    <a:pt x="1184" y="196"/>
                  </a:lnTo>
                  <a:lnTo>
                    <a:pt x="1167" y="223"/>
                  </a:lnTo>
                  <a:lnTo>
                    <a:pt x="1147" y="243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3"/>
                  </a:lnTo>
                  <a:lnTo>
                    <a:pt x="30" y="223"/>
                  </a:lnTo>
                  <a:lnTo>
                    <a:pt x="14" y="196"/>
                  </a:lnTo>
                  <a:lnTo>
                    <a:pt x="4" y="169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1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82"/>
            <p:cNvSpPr>
              <a:spLocks/>
            </p:cNvSpPr>
            <p:nvPr/>
          </p:nvSpPr>
          <p:spPr bwMode="auto">
            <a:xfrm>
              <a:off x="1784" y="2761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0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7 h 273"/>
                <a:gd name="T20" fmla="*/ 1184 w 1197"/>
                <a:gd name="T21" fmla="*/ 196 h 273"/>
                <a:gd name="T22" fmla="*/ 1167 w 1197"/>
                <a:gd name="T23" fmla="*/ 221 h 273"/>
                <a:gd name="T24" fmla="*/ 1147 w 1197"/>
                <a:gd name="T25" fmla="*/ 242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2 h 273"/>
                <a:gd name="T40" fmla="*/ 30 w 1197"/>
                <a:gd name="T41" fmla="*/ 221 h 273"/>
                <a:gd name="T42" fmla="*/ 14 w 1197"/>
                <a:gd name="T43" fmla="*/ 196 h 273"/>
                <a:gd name="T44" fmla="*/ 4 w 1197"/>
                <a:gd name="T45" fmla="*/ 167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0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83"/>
            <p:cNvSpPr>
              <a:spLocks/>
            </p:cNvSpPr>
            <p:nvPr/>
          </p:nvSpPr>
          <p:spPr bwMode="auto">
            <a:xfrm>
              <a:off x="1784" y="3033"/>
              <a:ext cx="598" cy="137"/>
            </a:xfrm>
            <a:custGeom>
              <a:avLst/>
              <a:gdLst>
                <a:gd name="T0" fmla="*/ 136 w 1197"/>
                <a:gd name="T1" fmla="*/ 0 h 272"/>
                <a:gd name="T2" fmla="*/ 1062 w 1197"/>
                <a:gd name="T3" fmla="*/ 0 h 272"/>
                <a:gd name="T4" fmla="*/ 1093 w 1197"/>
                <a:gd name="T5" fmla="*/ 4 h 272"/>
                <a:gd name="T6" fmla="*/ 1121 w 1197"/>
                <a:gd name="T7" fmla="*/ 14 h 272"/>
                <a:gd name="T8" fmla="*/ 1147 w 1197"/>
                <a:gd name="T9" fmla="*/ 30 h 272"/>
                <a:gd name="T10" fmla="*/ 1167 w 1197"/>
                <a:gd name="T11" fmla="*/ 50 h 272"/>
                <a:gd name="T12" fmla="*/ 1184 w 1197"/>
                <a:gd name="T13" fmla="*/ 76 h 272"/>
                <a:gd name="T14" fmla="*/ 1194 w 1197"/>
                <a:gd name="T15" fmla="*/ 104 h 272"/>
                <a:gd name="T16" fmla="*/ 1197 w 1197"/>
                <a:gd name="T17" fmla="*/ 135 h 272"/>
                <a:gd name="T18" fmla="*/ 1194 w 1197"/>
                <a:gd name="T19" fmla="*/ 167 h 272"/>
                <a:gd name="T20" fmla="*/ 1184 w 1197"/>
                <a:gd name="T21" fmla="*/ 196 h 272"/>
                <a:gd name="T22" fmla="*/ 1167 w 1197"/>
                <a:gd name="T23" fmla="*/ 221 h 272"/>
                <a:gd name="T24" fmla="*/ 1147 w 1197"/>
                <a:gd name="T25" fmla="*/ 242 h 272"/>
                <a:gd name="T26" fmla="*/ 1121 w 1197"/>
                <a:gd name="T27" fmla="*/ 258 h 272"/>
                <a:gd name="T28" fmla="*/ 1093 w 1197"/>
                <a:gd name="T29" fmla="*/ 268 h 272"/>
                <a:gd name="T30" fmla="*/ 1062 w 1197"/>
                <a:gd name="T31" fmla="*/ 272 h 272"/>
                <a:gd name="T32" fmla="*/ 136 w 1197"/>
                <a:gd name="T33" fmla="*/ 272 h 272"/>
                <a:gd name="T34" fmla="*/ 104 w 1197"/>
                <a:gd name="T35" fmla="*/ 268 h 272"/>
                <a:gd name="T36" fmla="*/ 77 w 1197"/>
                <a:gd name="T37" fmla="*/ 258 h 272"/>
                <a:gd name="T38" fmla="*/ 50 w 1197"/>
                <a:gd name="T39" fmla="*/ 242 h 272"/>
                <a:gd name="T40" fmla="*/ 30 w 1197"/>
                <a:gd name="T41" fmla="*/ 221 h 272"/>
                <a:gd name="T42" fmla="*/ 14 w 1197"/>
                <a:gd name="T43" fmla="*/ 196 h 272"/>
                <a:gd name="T44" fmla="*/ 4 w 1197"/>
                <a:gd name="T45" fmla="*/ 167 h 272"/>
                <a:gd name="T46" fmla="*/ 0 w 1197"/>
                <a:gd name="T47" fmla="*/ 135 h 272"/>
                <a:gd name="T48" fmla="*/ 4 w 1197"/>
                <a:gd name="T49" fmla="*/ 104 h 272"/>
                <a:gd name="T50" fmla="*/ 14 w 1197"/>
                <a:gd name="T51" fmla="*/ 76 h 272"/>
                <a:gd name="T52" fmla="*/ 30 w 1197"/>
                <a:gd name="T53" fmla="*/ 50 h 272"/>
                <a:gd name="T54" fmla="*/ 50 w 1197"/>
                <a:gd name="T55" fmla="*/ 30 h 272"/>
                <a:gd name="T56" fmla="*/ 77 w 1197"/>
                <a:gd name="T57" fmla="*/ 14 h 272"/>
                <a:gd name="T58" fmla="*/ 104 w 1197"/>
                <a:gd name="T59" fmla="*/ 4 h 272"/>
                <a:gd name="T60" fmla="*/ 136 w 1197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2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0"/>
                  </a:lnTo>
                  <a:lnTo>
                    <a:pt x="1184" y="76"/>
                  </a:lnTo>
                  <a:lnTo>
                    <a:pt x="1194" y="104"/>
                  </a:lnTo>
                  <a:lnTo>
                    <a:pt x="1197" y="135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8"/>
                  </a:lnTo>
                  <a:lnTo>
                    <a:pt x="1093" y="268"/>
                  </a:lnTo>
                  <a:lnTo>
                    <a:pt x="1062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5"/>
                  </a:lnTo>
                  <a:lnTo>
                    <a:pt x="4" y="104"/>
                  </a:lnTo>
                  <a:lnTo>
                    <a:pt x="14" y="76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624"/>
          <p:cNvGrpSpPr/>
          <p:nvPr/>
        </p:nvGrpSpPr>
        <p:grpSpPr>
          <a:xfrm flipH="1">
            <a:off x="6787207" y="5683983"/>
            <a:ext cx="360420" cy="362598"/>
            <a:chOff x="5867400" y="3730625"/>
            <a:chExt cx="525463" cy="528638"/>
          </a:xfrm>
          <a:solidFill>
            <a:schemeClr val="bg1"/>
          </a:solidFill>
        </p:grpSpPr>
        <p:sp>
          <p:nvSpPr>
            <p:cNvPr id="147" name="Freeform 417"/>
            <p:cNvSpPr>
              <a:spLocks noEditPoints="1"/>
            </p:cNvSpPr>
            <p:nvPr/>
          </p:nvSpPr>
          <p:spPr bwMode="auto">
            <a:xfrm>
              <a:off x="6169025" y="3946525"/>
              <a:ext cx="158750" cy="158750"/>
            </a:xfrm>
            <a:custGeom>
              <a:avLst/>
              <a:gdLst>
                <a:gd name="T0" fmla="*/ 422 w 999"/>
                <a:gd name="T1" fmla="*/ 725 h 1003"/>
                <a:gd name="T2" fmla="*/ 398 w 999"/>
                <a:gd name="T3" fmla="*/ 877 h 1003"/>
                <a:gd name="T4" fmla="*/ 527 w 999"/>
                <a:gd name="T5" fmla="*/ 890 h 1003"/>
                <a:gd name="T6" fmla="*/ 653 w 999"/>
                <a:gd name="T7" fmla="*/ 859 h 1003"/>
                <a:gd name="T8" fmla="*/ 751 w 999"/>
                <a:gd name="T9" fmla="*/ 797 h 1003"/>
                <a:gd name="T10" fmla="*/ 743 w 999"/>
                <a:gd name="T11" fmla="*/ 715 h 1003"/>
                <a:gd name="T12" fmla="*/ 548 w 999"/>
                <a:gd name="T13" fmla="*/ 635 h 1003"/>
                <a:gd name="T14" fmla="*/ 121 w 999"/>
                <a:gd name="T15" fmla="*/ 582 h 1003"/>
                <a:gd name="T16" fmla="*/ 163 w 999"/>
                <a:gd name="T17" fmla="*/ 695 h 1003"/>
                <a:gd name="T18" fmla="*/ 238 w 999"/>
                <a:gd name="T19" fmla="*/ 789 h 1003"/>
                <a:gd name="T20" fmla="*/ 316 w 999"/>
                <a:gd name="T21" fmla="*/ 688 h 1003"/>
                <a:gd name="T22" fmla="*/ 272 w 999"/>
                <a:gd name="T23" fmla="*/ 565 h 1003"/>
                <a:gd name="T24" fmla="*/ 415 w 999"/>
                <a:gd name="T25" fmla="*/ 122 h 1003"/>
                <a:gd name="T26" fmla="*/ 307 w 999"/>
                <a:gd name="T27" fmla="*/ 163 h 1003"/>
                <a:gd name="T28" fmla="*/ 207 w 999"/>
                <a:gd name="T29" fmla="*/ 245 h 1003"/>
                <a:gd name="T30" fmla="*/ 142 w 999"/>
                <a:gd name="T31" fmla="*/ 352 h 1003"/>
                <a:gd name="T32" fmla="*/ 205 w 999"/>
                <a:gd name="T33" fmla="*/ 442 h 1003"/>
                <a:gd name="T34" fmla="*/ 389 w 999"/>
                <a:gd name="T35" fmla="*/ 386 h 1003"/>
                <a:gd name="T36" fmla="*/ 415 w 999"/>
                <a:gd name="T37" fmla="*/ 122 h 1003"/>
                <a:gd name="T38" fmla="*/ 513 w 999"/>
                <a:gd name="T39" fmla="*/ 308 h 1003"/>
                <a:gd name="T40" fmla="*/ 534 w 999"/>
                <a:gd name="T41" fmla="*/ 512 h 1003"/>
                <a:gd name="T42" fmla="*/ 728 w 999"/>
                <a:gd name="T43" fmla="*/ 583 h 1003"/>
                <a:gd name="T44" fmla="*/ 867 w 999"/>
                <a:gd name="T45" fmla="*/ 627 h 1003"/>
                <a:gd name="T46" fmla="*/ 887 w 999"/>
                <a:gd name="T47" fmla="*/ 516 h 1003"/>
                <a:gd name="T48" fmla="*/ 871 w 999"/>
                <a:gd name="T49" fmla="*/ 389 h 1003"/>
                <a:gd name="T50" fmla="*/ 813 w 999"/>
                <a:gd name="T51" fmla="*/ 270 h 1003"/>
                <a:gd name="T52" fmla="*/ 721 w 999"/>
                <a:gd name="T53" fmla="*/ 181 h 1003"/>
                <a:gd name="T54" fmla="*/ 609 w 999"/>
                <a:gd name="T55" fmla="*/ 128 h 1003"/>
                <a:gd name="T56" fmla="*/ 488 w 999"/>
                <a:gd name="T57" fmla="*/ 0 h 1003"/>
                <a:gd name="T58" fmla="*/ 631 w 999"/>
                <a:gd name="T59" fmla="*/ 17 h 1003"/>
                <a:gd name="T60" fmla="*/ 762 w 999"/>
                <a:gd name="T61" fmla="*/ 75 h 1003"/>
                <a:gd name="T62" fmla="*/ 874 w 999"/>
                <a:gd name="T63" fmla="*/ 169 h 1003"/>
                <a:gd name="T64" fmla="*/ 956 w 999"/>
                <a:gd name="T65" fmla="*/ 297 h 1003"/>
                <a:gd name="T66" fmla="*/ 995 w 999"/>
                <a:gd name="T67" fmla="*/ 437 h 1003"/>
                <a:gd name="T68" fmla="*/ 992 w 999"/>
                <a:gd name="T69" fmla="*/ 584 h 1003"/>
                <a:gd name="T70" fmla="*/ 947 w 999"/>
                <a:gd name="T71" fmla="*/ 726 h 1003"/>
                <a:gd name="T72" fmla="*/ 863 w 999"/>
                <a:gd name="T73" fmla="*/ 845 h 1003"/>
                <a:gd name="T74" fmla="*/ 748 w 999"/>
                <a:gd name="T75" fmla="*/ 936 h 1003"/>
                <a:gd name="T76" fmla="*/ 603 w 999"/>
                <a:gd name="T77" fmla="*/ 992 h 1003"/>
                <a:gd name="T78" fmla="*/ 457 w 999"/>
                <a:gd name="T79" fmla="*/ 1001 h 1003"/>
                <a:gd name="T80" fmla="*/ 321 w 999"/>
                <a:gd name="T81" fmla="*/ 970 h 1003"/>
                <a:gd name="T82" fmla="*/ 193 w 999"/>
                <a:gd name="T83" fmla="*/ 898 h 1003"/>
                <a:gd name="T84" fmla="*/ 92 w 999"/>
                <a:gd name="T85" fmla="*/ 793 h 1003"/>
                <a:gd name="T86" fmla="*/ 25 w 999"/>
                <a:gd name="T87" fmla="*/ 657 h 1003"/>
                <a:gd name="T88" fmla="*/ 0 w 999"/>
                <a:gd name="T89" fmla="*/ 512 h 1003"/>
                <a:gd name="T90" fmla="*/ 18 w 999"/>
                <a:gd name="T91" fmla="*/ 370 h 1003"/>
                <a:gd name="T92" fmla="*/ 74 w 999"/>
                <a:gd name="T93" fmla="*/ 237 h 1003"/>
                <a:gd name="T94" fmla="*/ 169 w 999"/>
                <a:gd name="T95" fmla="*/ 125 h 1003"/>
                <a:gd name="T96" fmla="*/ 297 w 999"/>
                <a:gd name="T97" fmla="*/ 43 h 1003"/>
                <a:gd name="T98" fmla="*/ 439 w 999"/>
                <a:gd name="T99" fmla="*/ 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9" h="1003">
                  <a:moveTo>
                    <a:pt x="458" y="606"/>
                  </a:moveTo>
                  <a:lnTo>
                    <a:pt x="440" y="666"/>
                  </a:lnTo>
                  <a:lnTo>
                    <a:pt x="422" y="725"/>
                  </a:lnTo>
                  <a:lnTo>
                    <a:pt x="396" y="798"/>
                  </a:lnTo>
                  <a:lnTo>
                    <a:pt x="368" y="868"/>
                  </a:lnTo>
                  <a:lnTo>
                    <a:pt x="398" y="877"/>
                  </a:lnTo>
                  <a:lnTo>
                    <a:pt x="440" y="886"/>
                  </a:lnTo>
                  <a:lnTo>
                    <a:pt x="484" y="890"/>
                  </a:lnTo>
                  <a:lnTo>
                    <a:pt x="527" y="890"/>
                  </a:lnTo>
                  <a:lnTo>
                    <a:pt x="570" y="884"/>
                  </a:lnTo>
                  <a:lnTo>
                    <a:pt x="612" y="874"/>
                  </a:lnTo>
                  <a:lnTo>
                    <a:pt x="653" y="859"/>
                  </a:lnTo>
                  <a:lnTo>
                    <a:pt x="693" y="839"/>
                  </a:lnTo>
                  <a:lnTo>
                    <a:pt x="723" y="819"/>
                  </a:lnTo>
                  <a:lnTo>
                    <a:pt x="751" y="797"/>
                  </a:lnTo>
                  <a:lnTo>
                    <a:pt x="777" y="772"/>
                  </a:lnTo>
                  <a:lnTo>
                    <a:pt x="802" y="746"/>
                  </a:lnTo>
                  <a:lnTo>
                    <a:pt x="743" y="715"/>
                  </a:lnTo>
                  <a:lnTo>
                    <a:pt x="681" y="685"/>
                  </a:lnTo>
                  <a:lnTo>
                    <a:pt x="616" y="659"/>
                  </a:lnTo>
                  <a:lnTo>
                    <a:pt x="548" y="635"/>
                  </a:lnTo>
                  <a:lnTo>
                    <a:pt x="458" y="606"/>
                  </a:lnTo>
                  <a:close/>
                  <a:moveTo>
                    <a:pt x="114" y="544"/>
                  </a:moveTo>
                  <a:lnTo>
                    <a:pt x="121" y="582"/>
                  </a:lnTo>
                  <a:lnTo>
                    <a:pt x="131" y="621"/>
                  </a:lnTo>
                  <a:lnTo>
                    <a:pt x="145" y="658"/>
                  </a:lnTo>
                  <a:lnTo>
                    <a:pt x="163" y="695"/>
                  </a:lnTo>
                  <a:lnTo>
                    <a:pt x="185" y="729"/>
                  </a:lnTo>
                  <a:lnTo>
                    <a:pt x="210" y="760"/>
                  </a:lnTo>
                  <a:lnTo>
                    <a:pt x="238" y="789"/>
                  </a:lnTo>
                  <a:lnTo>
                    <a:pt x="269" y="814"/>
                  </a:lnTo>
                  <a:lnTo>
                    <a:pt x="294" y="753"/>
                  </a:lnTo>
                  <a:lnTo>
                    <a:pt x="316" y="688"/>
                  </a:lnTo>
                  <a:lnTo>
                    <a:pt x="334" y="635"/>
                  </a:lnTo>
                  <a:lnTo>
                    <a:pt x="349" y="580"/>
                  </a:lnTo>
                  <a:lnTo>
                    <a:pt x="272" y="565"/>
                  </a:lnTo>
                  <a:lnTo>
                    <a:pt x="194" y="553"/>
                  </a:lnTo>
                  <a:lnTo>
                    <a:pt x="114" y="544"/>
                  </a:lnTo>
                  <a:close/>
                  <a:moveTo>
                    <a:pt x="415" y="122"/>
                  </a:moveTo>
                  <a:lnTo>
                    <a:pt x="378" y="132"/>
                  </a:lnTo>
                  <a:lnTo>
                    <a:pt x="342" y="146"/>
                  </a:lnTo>
                  <a:lnTo>
                    <a:pt x="307" y="163"/>
                  </a:lnTo>
                  <a:lnTo>
                    <a:pt x="270" y="187"/>
                  </a:lnTo>
                  <a:lnTo>
                    <a:pt x="237" y="215"/>
                  </a:lnTo>
                  <a:lnTo>
                    <a:pt x="207" y="245"/>
                  </a:lnTo>
                  <a:lnTo>
                    <a:pt x="181" y="279"/>
                  </a:lnTo>
                  <a:lnTo>
                    <a:pt x="159" y="314"/>
                  </a:lnTo>
                  <a:lnTo>
                    <a:pt x="142" y="352"/>
                  </a:lnTo>
                  <a:lnTo>
                    <a:pt x="128" y="391"/>
                  </a:lnTo>
                  <a:lnTo>
                    <a:pt x="118" y="431"/>
                  </a:lnTo>
                  <a:lnTo>
                    <a:pt x="205" y="442"/>
                  </a:lnTo>
                  <a:lnTo>
                    <a:pt x="290" y="455"/>
                  </a:lnTo>
                  <a:lnTo>
                    <a:pt x="374" y="471"/>
                  </a:lnTo>
                  <a:lnTo>
                    <a:pt x="389" y="386"/>
                  </a:lnTo>
                  <a:lnTo>
                    <a:pt x="401" y="299"/>
                  </a:lnTo>
                  <a:lnTo>
                    <a:pt x="410" y="211"/>
                  </a:lnTo>
                  <a:lnTo>
                    <a:pt x="415" y="122"/>
                  </a:lnTo>
                  <a:close/>
                  <a:moveTo>
                    <a:pt x="527" y="114"/>
                  </a:moveTo>
                  <a:lnTo>
                    <a:pt x="522" y="212"/>
                  </a:lnTo>
                  <a:lnTo>
                    <a:pt x="513" y="308"/>
                  </a:lnTo>
                  <a:lnTo>
                    <a:pt x="500" y="404"/>
                  </a:lnTo>
                  <a:lnTo>
                    <a:pt x="483" y="497"/>
                  </a:lnTo>
                  <a:lnTo>
                    <a:pt x="534" y="512"/>
                  </a:lnTo>
                  <a:lnTo>
                    <a:pt x="584" y="528"/>
                  </a:lnTo>
                  <a:lnTo>
                    <a:pt x="657" y="555"/>
                  </a:lnTo>
                  <a:lnTo>
                    <a:pt x="728" y="583"/>
                  </a:lnTo>
                  <a:lnTo>
                    <a:pt x="795" y="615"/>
                  </a:lnTo>
                  <a:lnTo>
                    <a:pt x="858" y="649"/>
                  </a:lnTo>
                  <a:lnTo>
                    <a:pt x="867" y="627"/>
                  </a:lnTo>
                  <a:lnTo>
                    <a:pt x="874" y="603"/>
                  </a:lnTo>
                  <a:lnTo>
                    <a:pt x="883" y="560"/>
                  </a:lnTo>
                  <a:lnTo>
                    <a:pt x="887" y="516"/>
                  </a:lnTo>
                  <a:lnTo>
                    <a:pt x="886" y="473"/>
                  </a:lnTo>
                  <a:lnTo>
                    <a:pt x="881" y="430"/>
                  </a:lnTo>
                  <a:lnTo>
                    <a:pt x="871" y="389"/>
                  </a:lnTo>
                  <a:lnTo>
                    <a:pt x="856" y="347"/>
                  </a:lnTo>
                  <a:lnTo>
                    <a:pt x="836" y="308"/>
                  </a:lnTo>
                  <a:lnTo>
                    <a:pt x="813" y="270"/>
                  </a:lnTo>
                  <a:lnTo>
                    <a:pt x="784" y="237"/>
                  </a:lnTo>
                  <a:lnTo>
                    <a:pt x="754" y="208"/>
                  </a:lnTo>
                  <a:lnTo>
                    <a:pt x="721" y="181"/>
                  </a:lnTo>
                  <a:lnTo>
                    <a:pt x="686" y="160"/>
                  </a:lnTo>
                  <a:lnTo>
                    <a:pt x="648" y="142"/>
                  </a:lnTo>
                  <a:lnTo>
                    <a:pt x="609" y="128"/>
                  </a:lnTo>
                  <a:lnTo>
                    <a:pt x="569" y="119"/>
                  </a:lnTo>
                  <a:lnTo>
                    <a:pt x="527" y="114"/>
                  </a:lnTo>
                  <a:close/>
                  <a:moveTo>
                    <a:pt x="488" y="0"/>
                  </a:moveTo>
                  <a:lnTo>
                    <a:pt x="536" y="1"/>
                  </a:lnTo>
                  <a:lnTo>
                    <a:pt x="584" y="7"/>
                  </a:lnTo>
                  <a:lnTo>
                    <a:pt x="631" y="17"/>
                  </a:lnTo>
                  <a:lnTo>
                    <a:pt x="677" y="33"/>
                  </a:lnTo>
                  <a:lnTo>
                    <a:pt x="721" y="52"/>
                  </a:lnTo>
                  <a:lnTo>
                    <a:pt x="762" y="75"/>
                  </a:lnTo>
                  <a:lnTo>
                    <a:pt x="803" y="102"/>
                  </a:lnTo>
                  <a:lnTo>
                    <a:pt x="840" y="134"/>
                  </a:lnTo>
                  <a:lnTo>
                    <a:pt x="874" y="169"/>
                  </a:lnTo>
                  <a:lnTo>
                    <a:pt x="906" y="209"/>
                  </a:lnTo>
                  <a:lnTo>
                    <a:pt x="934" y="252"/>
                  </a:lnTo>
                  <a:lnTo>
                    <a:pt x="956" y="297"/>
                  </a:lnTo>
                  <a:lnTo>
                    <a:pt x="974" y="342"/>
                  </a:lnTo>
                  <a:lnTo>
                    <a:pt x="987" y="390"/>
                  </a:lnTo>
                  <a:lnTo>
                    <a:pt x="995" y="437"/>
                  </a:lnTo>
                  <a:lnTo>
                    <a:pt x="999" y="486"/>
                  </a:lnTo>
                  <a:lnTo>
                    <a:pt x="998" y="536"/>
                  </a:lnTo>
                  <a:lnTo>
                    <a:pt x="992" y="584"/>
                  </a:lnTo>
                  <a:lnTo>
                    <a:pt x="982" y="633"/>
                  </a:lnTo>
                  <a:lnTo>
                    <a:pt x="966" y="680"/>
                  </a:lnTo>
                  <a:lnTo>
                    <a:pt x="947" y="726"/>
                  </a:lnTo>
                  <a:lnTo>
                    <a:pt x="923" y="768"/>
                  </a:lnTo>
                  <a:lnTo>
                    <a:pt x="895" y="808"/>
                  </a:lnTo>
                  <a:lnTo>
                    <a:pt x="863" y="845"/>
                  </a:lnTo>
                  <a:lnTo>
                    <a:pt x="828" y="879"/>
                  </a:lnTo>
                  <a:lnTo>
                    <a:pt x="790" y="909"/>
                  </a:lnTo>
                  <a:lnTo>
                    <a:pt x="748" y="936"/>
                  </a:lnTo>
                  <a:lnTo>
                    <a:pt x="701" y="961"/>
                  </a:lnTo>
                  <a:lnTo>
                    <a:pt x="652" y="979"/>
                  </a:lnTo>
                  <a:lnTo>
                    <a:pt x="603" y="992"/>
                  </a:lnTo>
                  <a:lnTo>
                    <a:pt x="551" y="1000"/>
                  </a:lnTo>
                  <a:lnTo>
                    <a:pt x="500" y="1003"/>
                  </a:lnTo>
                  <a:lnTo>
                    <a:pt x="457" y="1001"/>
                  </a:lnTo>
                  <a:lnTo>
                    <a:pt x="412" y="995"/>
                  </a:lnTo>
                  <a:lnTo>
                    <a:pt x="368" y="985"/>
                  </a:lnTo>
                  <a:lnTo>
                    <a:pt x="321" y="970"/>
                  </a:lnTo>
                  <a:lnTo>
                    <a:pt x="276" y="950"/>
                  </a:lnTo>
                  <a:lnTo>
                    <a:pt x="234" y="926"/>
                  </a:lnTo>
                  <a:lnTo>
                    <a:pt x="193" y="898"/>
                  </a:lnTo>
                  <a:lnTo>
                    <a:pt x="157" y="867"/>
                  </a:lnTo>
                  <a:lnTo>
                    <a:pt x="123" y="831"/>
                  </a:lnTo>
                  <a:lnTo>
                    <a:pt x="92" y="793"/>
                  </a:lnTo>
                  <a:lnTo>
                    <a:pt x="66" y="750"/>
                  </a:lnTo>
                  <a:lnTo>
                    <a:pt x="43" y="705"/>
                  </a:lnTo>
                  <a:lnTo>
                    <a:pt x="25" y="657"/>
                  </a:lnTo>
                  <a:lnTo>
                    <a:pt x="12" y="610"/>
                  </a:lnTo>
                  <a:lnTo>
                    <a:pt x="4" y="561"/>
                  </a:lnTo>
                  <a:lnTo>
                    <a:pt x="0" y="512"/>
                  </a:lnTo>
                  <a:lnTo>
                    <a:pt x="2" y="465"/>
                  </a:lnTo>
                  <a:lnTo>
                    <a:pt x="7" y="416"/>
                  </a:lnTo>
                  <a:lnTo>
                    <a:pt x="18" y="370"/>
                  </a:lnTo>
                  <a:lnTo>
                    <a:pt x="32" y="324"/>
                  </a:lnTo>
                  <a:lnTo>
                    <a:pt x="51" y="280"/>
                  </a:lnTo>
                  <a:lnTo>
                    <a:pt x="74" y="237"/>
                  </a:lnTo>
                  <a:lnTo>
                    <a:pt x="103" y="197"/>
                  </a:lnTo>
                  <a:lnTo>
                    <a:pt x="134" y="159"/>
                  </a:lnTo>
                  <a:lnTo>
                    <a:pt x="169" y="125"/>
                  </a:lnTo>
                  <a:lnTo>
                    <a:pt x="208" y="93"/>
                  </a:lnTo>
                  <a:lnTo>
                    <a:pt x="252" y="66"/>
                  </a:lnTo>
                  <a:lnTo>
                    <a:pt x="297" y="43"/>
                  </a:lnTo>
                  <a:lnTo>
                    <a:pt x="344" y="25"/>
                  </a:lnTo>
                  <a:lnTo>
                    <a:pt x="391" y="11"/>
                  </a:lnTo>
                  <a:lnTo>
                    <a:pt x="439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18"/>
            <p:cNvSpPr>
              <a:spLocks noEditPoints="1"/>
            </p:cNvSpPr>
            <p:nvPr/>
          </p:nvSpPr>
          <p:spPr bwMode="auto">
            <a:xfrm>
              <a:off x="5867400" y="3730625"/>
              <a:ext cx="525463" cy="528638"/>
            </a:xfrm>
            <a:custGeom>
              <a:avLst/>
              <a:gdLst>
                <a:gd name="T0" fmla="*/ 3158 w 3307"/>
                <a:gd name="T1" fmla="*/ 3217 h 3331"/>
                <a:gd name="T2" fmla="*/ 1975 w 3307"/>
                <a:gd name="T3" fmla="*/ 2380 h 3331"/>
                <a:gd name="T4" fmla="*/ 2056 w 3307"/>
                <a:gd name="T5" fmla="*/ 2437 h 3331"/>
                <a:gd name="T6" fmla="*/ 538 w 3307"/>
                <a:gd name="T7" fmla="*/ 2349 h 3331"/>
                <a:gd name="T8" fmla="*/ 910 w 3307"/>
                <a:gd name="T9" fmla="*/ 2531 h 3331"/>
                <a:gd name="T10" fmla="*/ 1147 w 3307"/>
                <a:gd name="T11" fmla="*/ 2028 h 3331"/>
                <a:gd name="T12" fmla="*/ 966 w 3307"/>
                <a:gd name="T13" fmla="*/ 2423 h 3331"/>
                <a:gd name="T14" fmla="*/ 1334 w 3307"/>
                <a:gd name="T15" fmla="*/ 2016 h 3331"/>
                <a:gd name="T16" fmla="*/ 1774 w 3307"/>
                <a:gd name="T17" fmla="*/ 2471 h 3331"/>
                <a:gd name="T18" fmla="*/ 1752 w 3307"/>
                <a:gd name="T19" fmla="*/ 2045 h 3331"/>
                <a:gd name="T20" fmla="*/ 1726 w 3307"/>
                <a:gd name="T21" fmla="*/ 1871 h 3331"/>
                <a:gd name="T22" fmla="*/ 1446 w 3307"/>
                <a:gd name="T23" fmla="*/ 1450 h 3331"/>
                <a:gd name="T24" fmla="*/ 942 w 3307"/>
                <a:gd name="T25" fmla="*/ 1946 h 3331"/>
                <a:gd name="T26" fmla="*/ 132 w 3307"/>
                <a:gd name="T27" fmla="*/ 1622 h 3331"/>
                <a:gd name="T28" fmla="*/ 503 w 3307"/>
                <a:gd name="T29" fmla="*/ 2091 h 3331"/>
                <a:gd name="T30" fmla="*/ 113 w 3307"/>
                <a:gd name="T31" fmla="*/ 1450 h 3331"/>
                <a:gd name="T32" fmla="*/ 2033 w 3307"/>
                <a:gd name="T33" fmla="*/ 1432 h 3331"/>
                <a:gd name="T34" fmla="*/ 1839 w 3307"/>
                <a:gd name="T35" fmla="*/ 1835 h 3331"/>
                <a:gd name="T36" fmla="*/ 2005 w 3307"/>
                <a:gd name="T37" fmla="*/ 2256 h 3331"/>
                <a:gd name="T38" fmla="*/ 2399 w 3307"/>
                <a:gd name="T39" fmla="*/ 2418 h 3331"/>
                <a:gd name="T40" fmla="*/ 2805 w 3307"/>
                <a:gd name="T41" fmla="*/ 2242 h 3331"/>
                <a:gd name="T42" fmla="*/ 2953 w 3307"/>
                <a:gd name="T43" fmla="*/ 1786 h 3331"/>
                <a:gd name="T44" fmla="*/ 2716 w 3307"/>
                <a:gd name="T45" fmla="*/ 1396 h 3331"/>
                <a:gd name="T46" fmla="*/ 1930 w 3307"/>
                <a:gd name="T47" fmla="*/ 821 h 3331"/>
                <a:gd name="T48" fmla="*/ 2064 w 3307"/>
                <a:gd name="T49" fmla="*/ 1272 h 3331"/>
                <a:gd name="T50" fmla="*/ 716 w 3307"/>
                <a:gd name="T51" fmla="*/ 969 h 3331"/>
                <a:gd name="T52" fmla="*/ 1038 w 3307"/>
                <a:gd name="T53" fmla="*/ 858 h 3331"/>
                <a:gd name="T54" fmla="*/ 174 w 3307"/>
                <a:gd name="T55" fmla="*/ 1000 h 3331"/>
                <a:gd name="T56" fmla="*/ 607 w 3307"/>
                <a:gd name="T57" fmla="*/ 944 h 3331"/>
                <a:gd name="T58" fmla="*/ 2276 w 3307"/>
                <a:gd name="T59" fmla="*/ 696 h 3331"/>
                <a:gd name="T60" fmla="*/ 2322 w 3307"/>
                <a:gd name="T61" fmla="*/ 1188 h 3331"/>
                <a:gd name="T62" fmla="*/ 2602 w 3307"/>
                <a:gd name="T63" fmla="*/ 987 h 3331"/>
                <a:gd name="T64" fmla="*/ 1913 w 3307"/>
                <a:gd name="T65" fmla="*/ 312 h 3331"/>
                <a:gd name="T66" fmla="*/ 2337 w 3307"/>
                <a:gd name="T67" fmla="*/ 534 h 3331"/>
                <a:gd name="T68" fmla="*/ 983 w 3307"/>
                <a:gd name="T69" fmla="*/ 179 h 3331"/>
                <a:gd name="T70" fmla="*/ 442 w 3307"/>
                <a:gd name="T71" fmla="*/ 534 h 3331"/>
                <a:gd name="T72" fmla="*/ 867 w 3307"/>
                <a:gd name="T73" fmla="*/ 312 h 3331"/>
                <a:gd name="T74" fmla="*/ 1813 w 3307"/>
                <a:gd name="T75" fmla="*/ 732 h 3331"/>
                <a:gd name="T76" fmla="*/ 1729 w 3307"/>
                <a:gd name="T77" fmla="*/ 269 h 3331"/>
                <a:gd name="T78" fmla="*/ 1235 w 3307"/>
                <a:gd name="T79" fmla="*/ 144 h 3331"/>
                <a:gd name="T80" fmla="*/ 856 w 3307"/>
                <a:gd name="T81" fmla="*/ 547 h 3331"/>
                <a:gd name="T82" fmla="*/ 1334 w 3307"/>
                <a:gd name="T83" fmla="*/ 116 h 3331"/>
                <a:gd name="T84" fmla="*/ 2018 w 3307"/>
                <a:gd name="T85" fmla="*/ 151 h 3331"/>
                <a:gd name="T86" fmla="*/ 2591 w 3307"/>
                <a:gd name="T87" fmla="*/ 693 h 3331"/>
                <a:gd name="T88" fmla="*/ 2854 w 3307"/>
                <a:gd name="T89" fmla="*/ 1362 h 3331"/>
                <a:gd name="T90" fmla="*/ 3067 w 3307"/>
                <a:gd name="T91" fmla="*/ 1801 h 3331"/>
                <a:gd name="T92" fmla="*/ 2903 w 3307"/>
                <a:gd name="T93" fmla="*/ 2301 h 3331"/>
                <a:gd name="T94" fmla="*/ 3281 w 3307"/>
                <a:gd name="T95" fmla="*/ 3257 h 3331"/>
                <a:gd name="T96" fmla="*/ 3078 w 3307"/>
                <a:gd name="T97" fmla="*/ 3316 h 3331"/>
                <a:gd name="T98" fmla="*/ 2340 w 3307"/>
                <a:gd name="T99" fmla="*/ 2528 h 3331"/>
                <a:gd name="T100" fmla="*/ 1666 w 3307"/>
                <a:gd name="T101" fmla="*/ 2761 h 3331"/>
                <a:gd name="T102" fmla="*/ 1046 w 3307"/>
                <a:gd name="T103" fmla="*/ 2745 h 3331"/>
                <a:gd name="T104" fmla="*/ 404 w 3307"/>
                <a:gd name="T105" fmla="*/ 2376 h 3331"/>
                <a:gd name="T106" fmla="*/ 40 w 3307"/>
                <a:gd name="T107" fmla="*/ 1728 h 3331"/>
                <a:gd name="T108" fmla="*/ 63 w 3307"/>
                <a:gd name="T109" fmla="*/ 980 h 3331"/>
                <a:gd name="T110" fmla="*/ 465 w 3307"/>
                <a:gd name="T111" fmla="*/ 353 h 3331"/>
                <a:gd name="T112" fmla="*/ 1128 w 3307"/>
                <a:gd name="T113" fmla="*/ 2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7" h="3331">
                  <a:moveTo>
                    <a:pt x="2774" y="2415"/>
                  </a:moveTo>
                  <a:lnTo>
                    <a:pt x="2731" y="2442"/>
                  </a:lnTo>
                  <a:lnTo>
                    <a:pt x="2687" y="2466"/>
                  </a:lnTo>
                  <a:lnTo>
                    <a:pt x="3101" y="3193"/>
                  </a:lnTo>
                  <a:lnTo>
                    <a:pt x="3109" y="3203"/>
                  </a:lnTo>
                  <a:lnTo>
                    <a:pt x="3119" y="3211"/>
                  </a:lnTo>
                  <a:lnTo>
                    <a:pt x="3131" y="3217"/>
                  </a:lnTo>
                  <a:lnTo>
                    <a:pt x="3145" y="3219"/>
                  </a:lnTo>
                  <a:lnTo>
                    <a:pt x="3158" y="3217"/>
                  </a:lnTo>
                  <a:lnTo>
                    <a:pt x="3170" y="3211"/>
                  </a:lnTo>
                  <a:lnTo>
                    <a:pt x="3181" y="3203"/>
                  </a:lnTo>
                  <a:lnTo>
                    <a:pt x="3189" y="3193"/>
                  </a:lnTo>
                  <a:lnTo>
                    <a:pt x="3194" y="3181"/>
                  </a:lnTo>
                  <a:lnTo>
                    <a:pt x="3196" y="3168"/>
                  </a:lnTo>
                  <a:lnTo>
                    <a:pt x="3194" y="3155"/>
                  </a:lnTo>
                  <a:lnTo>
                    <a:pt x="3189" y="3143"/>
                  </a:lnTo>
                  <a:lnTo>
                    <a:pt x="2774" y="2415"/>
                  </a:lnTo>
                  <a:close/>
                  <a:moveTo>
                    <a:pt x="1975" y="2380"/>
                  </a:moveTo>
                  <a:lnTo>
                    <a:pt x="1934" y="2446"/>
                  </a:lnTo>
                  <a:lnTo>
                    <a:pt x="1891" y="2506"/>
                  </a:lnTo>
                  <a:lnTo>
                    <a:pt x="1845" y="2561"/>
                  </a:lnTo>
                  <a:lnTo>
                    <a:pt x="1797" y="2609"/>
                  </a:lnTo>
                  <a:lnTo>
                    <a:pt x="1875" y="2580"/>
                  </a:lnTo>
                  <a:lnTo>
                    <a:pt x="1952" y="2545"/>
                  </a:lnTo>
                  <a:lnTo>
                    <a:pt x="2027" y="2505"/>
                  </a:lnTo>
                  <a:lnTo>
                    <a:pt x="2099" y="2460"/>
                  </a:lnTo>
                  <a:lnTo>
                    <a:pt x="2056" y="2437"/>
                  </a:lnTo>
                  <a:lnTo>
                    <a:pt x="2015" y="2411"/>
                  </a:lnTo>
                  <a:lnTo>
                    <a:pt x="1975" y="2380"/>
                  </a:lnTo>
                  <a:close/>
                  <a:moveTo>
                    <a:pt x="688" y="2135"/>
                  </a:moveTo>
                  <a:lnTo>
                    <a:pt x="621" y="2161"/>
                  </a:lnTo>
                  <a:lnTo>
                    <a:pt x="559" y="2189"/>
                  </a:lnTo>
                  <a:lnTo>
                    <a:pt x="498" y="2221"/>
                  </a:lnTo>
                  <a:lnTo>
                    <a:pt x="442" y="2254"/>
                  </a:lnTo>
                  <a:lnTo>
                    <a:pt x="483" y="2298"/>
                  </a:lnTo>
                  <a:lnTo>
                    <a:pt x="538" y="2349"/>
                  </a:lnTo>
                  <a:lnTo>
                    <a:pt x="595" y="2398"/>
                  </a:lnTo>
                  <a:lnTo>
                    <a:pt x="655" y="2442"/>
                  </a:lnTo>
                  <a:lnTo>
                    <a:pt x="716" y="2484"/>
                  </a:lnTo>
                  <a:lnTo>
                    <a:pt x="780" y="2521"/>
                  </a:lnTo>
                  <a:lnTo>
                    <a:pt x="845" y="2555"/>
                  </a:lnTo>
                  <a:lnTo>
                    <a:pt x="913" y="2584"/>
                  </a:lnTo>
                  <a:lnTo>
                    <a:pt x="983" y="2609"/>
                  </a:lnTo>
                  <a:lnTo>
                    <a:pt x="954" y="2582"/>
                  </a:lnTo>
                  <a:lnTo>
                    <a:pt x="910" y="2531"/>
                  </a:lnTo>
                  <a:lnTo>
                    <a:pt x="867" y="2476"/>
                  </a:lnTo>
                  <a:lnTo>
                    <a:pt x="825" y="2416"/>
                  </a:lnTo>
                  <a:lnTo>
                    <a:pt x="787" y="2351"/>
                  </a:lnTo>
                  <a:lnTo>
                    <a:pt x="752" y="2283"/>
                  </a:lnTo>
                  <a:lnTo>
                    <a:pt x="718" y="2210"/>
                  </a:lnTo>
                  <a:lnTo>
                    <a:pt x="688" y="2135"/>
                  </a:lnTo>
                  <a:close/>
                  <a:moveTo>
                    <a:pt x="1334" y="2016"/>
                  </a:moveTo>
                  <a:lnTo>
                    <a:pt x="1240" y="2020"/>
                  </a:lnTo>
                  <a:lnTo>
                    <a:pt x="1147" y="2028"/>
                  </a:lnTo>
                  <a:lnTo>
                    <a:pt x="1056" y="2040"/>
                  </a:lnTo>
                  <a:lnTo>
                    <a:pt x="966" y="2057"/>
                  </a:lnTo>
                  <a:lnTo>
                    <a:pt x="879" y="2076"/>
                  </a:lnTo>
                  <a:lnTo>
                    <a:pt x="795" y="2099"/>
                  </a:lnTo>
                  <a:lnTo>
                    <a:pt x="824" y="2172"/>
                  </a:lnTo>
                  <a:lnTo>
                    <a:pt x="856" y="2242"/>
                  </a:lnTo>
                  <a:lnTo>
                    <a:pt x="891" y="2307"/>
                  </a:lnTo>
                  <a:lnTo>
                    <a:pt x="928" y="2367"/>
                  </a:lnTo>
                  <a:lnTo>
                    <a:pt x="966" y="2423"/>
                  </a:lnTo>
                  <a:lnTo>
                    <a:pt x="1008" y="2474"/>
                  </a:lnTo>
                  <a:lnTo>
                    <a:pt x="1050" y="2518"/>
                  </a:lnTo>
                  <a:lnTo>
                    <a:pt x="1095" y="2559"/>
                  </a:lnTo>
                  <a:lnTo>
                    <a:pt x="1140" y="2593"/>
                  </a:lnTo>
                  <a:lnTo>
                    <a:pt x="1187" y="2621"/>
                  </a:lnTo>
                  <a:lnTo>
                    <a:pt x="1235" y="2645"/>
                  </a:lnTo>
                  <a:lnTo>
                    <a:pt x="1284" y="2661"/>
                  </a:lnTo>
                  <a:lnTo>
                    <a:pt x="1334" y="2672"/>
                  </a:lnTo>
                  <a:lnTo>
                    <a:pt x="1334" y="2016"/>
                  </a:lnTo>
                  <a:close/>
                  <a:moveTo>
                    <a:pt x="1446" y="2016"/>
                  </a:moveTo>
                  <a:lnTo>
                    <a:pt x="1446" y="2672"/>
                  </a:lnTo>
                  <a:lnTo>
                    <a:pt x="1495" y="2661"/>
                  </a:lnTo>
                  <a:lnTo>
                    <a:pt x="1545" y="2645"/>
                  </a:lnTo>
                  <a:lnTo>
                    <a:pt x="1593" y="2621"/>
                  </a:lnTo>
                  <a:lnTo>
                    <a:pt x="1640" y="2592"/>
                  </a:lnTo>
                  <a:lnTo>
                    <a:pt x="1686" y="2558"/>
                  </a:lnTo>
                  <a:lnTo>
                    <a:pt x="1731" y="2517"/>
                  </a:lnTo>
                  <a:lnTo>
                    <a:pt x="1774" y="2471"/>
                  </a:lnTo>
                  <a:lnTo>
                    <a:pt x="1815" y="2419"/>
                  </a:lnTo>
                  <a:lnTo>
                    <a:pt x="1855" y="2362"/>
                  </a:lnTo>
                  <a:lnTo>
                    <a:pt x="1893" y="2301"/>
                  </a:lnTo>
                  <a:lnTo>
                    <a:pt x="1864" y="2266"/>
                  </a:lnTo>
                  <a:lnTo>
                    <a:pt x="1838" y="2230"/>
                  </a:lnTo>
                  <a:lnTo>
                    <a:pt x="1815" y="2192"/>
                  </a:lnTo>
                  <a:lnTo>
                    <a:pt x="1790" y="2144"/>
                  </a:lnTo>
                  <a:lnTo>
                    <a:pt x="1769" y="2095"/>
                  </a:lnTo>
                  <a:lnTo>
                    <a:pt x="1752" y="2045"/>
                  </a:lnTo>
                  <a:lnTo>
                    <a:pt x="1652" y="2030"/>
                  </a:lnTo>
                  <a:lnTo>
                    <a:pt x="1550" y="2021"/>
                  </a:lnTo>
                  <a:lnTo>
                    <a:pt x="1446" y="2016"/>
                  </a:lnTo>
                  <a:close/>
                  <a:moveTo>
                    <a:pt x="1446" y="1450"/>
                  </a:moveTo>
                  <a:lnTo>
                    <a:pt x="1446" y="1904"/>
                  </a:lnTo>
                  <a:lnTo>
                    <a:pt x="1541" y="1908"/>
                  </a:lnTo>
                  <a:lnTo>
                    <a:pt x="1636" y="1916"/>
                  </a:lnTo>
                  <a:lnTo>
                    <a:pt x="1730" y="1928"/>
                  </a:lnTo>
                  <a:lnTo>
                    <a:pt x="1726" y="1871"/>
                  </a:lnTo>
                  <a:lnTo>
                    <a:pt x="1728" y="1815"/>
                  </a:lnTo>
                  <a:lnTo>
                    <a:pt x="1734" y="1759"/>
                  </a:lnTo>
                  <a:lnTo>
                    <a:pt x="1744" y="1703"/>
                  </a:lnTo>
                  <a:lnTo>
                    <a:pt x="1759" y="1650"/>
                  </a:lnTo>
                  <a:lnTo>
                    <a:pt x="1779" y="1597"/>
                  </a:lnTo>
                  <a:lnTo>
                    <a:pt x="1803" y="1545"/>
                  </a:lnTo>
                  <a:lnTo>
                    <a:pt x="1830" y="1497"/>
                  </a:lnTo>
                  <a:lnTo>
                    <a:pt x="1862" y="1450"/>
                  </a:lnTo>
                  <a:lnTo>
                    <a:pt x="1446" y="1450"/>
                  </a:lnTo>
                  <a:close/>
                  <a:moveTo>
                    <a:pt x="676" y="1450"/>
                  </a:moveTo>
                  <a:lnTo>
                    <a:pt x="680" y="1544"/>
                  </a:lnTo>
                  <a:lnTo>
                    <a:pt x="689" y="1638"/>
                  </a:lnTo>
                  <a:lnTo>
                    <a:pt x="700" y="1730"/>
                  </a:lnTo>
                  <a:lnTo>
                    <a:pt x="716" y="1820"/>
                  </a:lnTo>
                  <a:lnTo>
                    <a:pt x="735" y="1907"/>
                  </a:lnTo>
                  <a:lnTo>
                    <a:pt x="759" y="1992"/>
                  </a:lnTo>
                  <a:lnTo>
                    <a:pt x="849" y="1968"/>
                  </a:lnTo>
                  <a:lnTo>
                    <a:pt x="942" y="1946"/>
                  </a:lnTo>
                  <a:lnTo>
                    <a:pt x="1038" y="1930"/>
                  </a:lnTo>
                  <a:lnTo>
                    <a:pt x="1135" y="1917"/>
                  </a:lnTo>
                  <a:lnTo>
                    <a:pt x="1234" y="1908"/>
                  </a:lnTo>
                  <a:lnTo>
                    <a:pt x="1334" y="1904"/>
                  </a:lnTo>
                  <a:lnTo>
                    <a:pt x="1334" y="1450"/>
                  </a:lnTo>
                  <a:lnTo>
                    <a:pt x="676" y="1450"/>
                  </a:lnTo>
                  <a:close/>
                  <a:moveTo>
                    <a:pt x="113" y="1450"/>
                  </a:moveTo>
                  <a:lnTo>
                    <a:pt x="120" y="1536"/>
                  </a:lnTo>
                  <a:lnTo>
                    <a:pt x="132" y="1622"/>
                  </a:lnTo>
                  <a:lnTo>
                    <a:pt x="150" y="1706"/>
                  </a:lnTo>
                  <a:lnTo>
                    <a:pt x="174" y="1788"/>
                  </a:lnTo>
                  <a:lnTo>
                    <a:pt x="203" y="1869"/>
                  </a:lnTo>
                  <a:lnTo>
                    <a:pt x="237" y="1947"/>
                  </a:lnTo>
                  <a:lnTo>
                    <a:pt x="276" y="2023"/>
                  </a:lnTo>
                  <a:lnTo>
                    <a:pt x="321" y="2096"/>
                  </a:lnTo>
                  <a:lnTo>
                    <a:pt x="370" y="2167"/>
                  </a:lnTo>
                  <a:lnTo>
                    <a:pt x="435" y="2127"/>
                  </a:lnTo>
                  <a:lnTo>
                    <a:pt x="503" y="2091"/>
                  </a:lnTo>
                  <a:lnTo>
                    <a:pt x="576" y="2059"/>
                  </a:lnTo>
                  <a:lnTo>
                    <a:pt x="653" y="2027"/>
                  </a:lnTo>
                  <a:lnTo>
                    <a:pt x="627" y="1937"/>
                  </a:lnTo>
                  <a:lnTo>
                    <a:pt x="607" y="1843"/>
                  </a:lnTo>
                  <a:lnTo>
                    <a:pt x="590" y="1748"/>
                  </a:lnTo>
                  <a:lnTo>
                    <a:pt x="577" y="1650"/>
                  </a:lnTo>
                  <a:lnTo>
                    <a:pt x="569" y="1551"/>
                  </a:lnTo>
                  <a:lnTo>
                    <a:pt x="564" y="1450"/>
                  </a:lnTo>
                  <a:lnTo>
                    <a:pt x="113" y="1450"/>
                  </a:lnTo>
                  <a:close/>
                  <a:moveTo>
                    <a:pt x="2397" y="1296"/>
                  </a:moveTo>
                  <a:lnTo>
                    <a:pt x="2350" y="1298"/>
                  </a:lnTo>
                  <a:lnTo>
                    <a:pt x="2302" y="1304"/>
                  </a:lnTo>
                  <a:lnTo>
                    <a:pt x="2256" y="1314"/>
                  </a:lnTo>
                  <a:lnTo>
                    <a:pt x="2209" y="1329"/>
                  </a:lnTo>
                  <a:lnTo>
                    <a:pt x="2164" y="1347"/>
                  </a:lnTo>
                  <a:lnTo>
                    <a:pt x="2120" y="1370"/>
                  </a:lnTo>
                  <a:lnTo>
                    <a:pt x="2074" y="1399"/>
                  </a:lnTo>
                  <a:lnTo>
                    <a:pt x="2033" y="1432"/>
                  </a:lnTo>
                  <a:lnTo>
                    <a:pt x="1994" y="1468"/>
                  </a:lnTo>
                  <a:lnTo>
                    <a:pt x="1960" y="1507"/>
                  </a:lnTo>
                  <a:lnTo>
                    <a:pt x="1931" y="1549"/>
                  </a:lnTo>
                  <a:lnTo>
                    <a:pt x="1905" y="1592"/>
                  </a:lnTo>
                  <a:lnTo>
                    <a:pt x="1882" y="1638"/>
                  </a:lnTo>
                  <a:lnTo>
                    <a:pt x="1865" y="1685"/>
                  </a:lnTo>
                  <a:lnTo>
                    <a:pt x="1852" y="1735"/>
                  </a:lnTo>
                  <a:lnTo>
                    <a:pt x="1843" y="1784"/>
                  </a:lnTo>
                  <a:lnTo>
                    <a:pt x="1839" y="1835"/>
                  </a:lnTo>
                  <a:lnTo>
                    <a:pt x="1839" y="1887"/>
                  </a:lnTo>
                  <a:lnTo>
                    <a:pt x="1844" y="1937"/>
                  </a:lnTo>
                  <a:lnTo>
                    <a:pt x="1853" y="1988"/>
                  </a:lnTo>
                  <a:lnTo>
                    <a:pt x="1868" y="2038"/>
                  </a:lnTo>
                  <a:lnTo>
                    <a:pt x="1888" y="2088"/>
                  </a:lnTo>
                  <a:lnTo>
                    <a:pt x="1912" y="2136"/>
                  </a:lnTo>
                  <a:lnTo>
                    <a:pt x="1940" y="2179"/>
                  </a:lnTo>
                  <a:lnTo>
                    <a:pt x="1970" y="2220"/>
                  </a:lnTo>
                  <a:lnTo>
                    <a:pt x="2005" y="2256"/>
                  </a:lnTo>
                  <a:lnTo>
                    <a:pt x="2041" y="2289"/>
                  </a:lnTo>
                  <a:lnTo>
                    <a:pt x="2080" y="2319"/>
                  </a:lnTo>
                  <a:lnTo>
                    <a:pt x="2122" y="2345"/>
                  </a:lnTo>
                  <a:lnTo>
                    <a:pt x="2164" y="2367"/>
                  </a:lnTo>
                  <a:lnTo>
                    <a:pt x="2209" y="2386"/>
                  </a:lnTo>
                  <a:lnTo>
                    <a:pt x="2255" y="2400"/>
                  </a:lnTo>
                  <a:lnTo>
                    <a:pt x="2302" y="2410"/>
                  </a:lnTo>
                  <a:lnTo>
                    <a:pt x="2351" y="2416"/>
                  </a:lnTo>
                  <a:lnTo>
                    <a:pt x="2399" y="2418"/>
                  </a:lnTo>
                  <a:lnTo>
                    <a:pt x="2445" y="2416"/>
                  </a:lnTo>
                  <a:lnTo>
                    <a:pt x="2493" y="2411"/>
                  </a:lnTo>
                  <a:lnTo>
                    <a:pt x="2539" y="2400"/>
                  </a:lnTo>
                  <a:lnTo>
                    <a:pt x="2586" y="2386"/>
                  </a:lnTo>
                  <a:lnTo>
                    <a:pt x="2631" y="2367"/>
                  </a:lnTo>
                  <a:lnTo>
                    <a:pt x="2675" y="2344"/>
                  </a:lnTo>
                  <a:lnTo>
                    <a:pt x="2722" y="2315"/>
                  </a:lnTo>
                  <a:lnTo>
                    <a:pt x="2765" y="2280"/>
                  </a:lnTo>
                  <a:lnTo>
                    <a:pt x="2805" y="2242"/>
                  </a:lnTo>
                  <a:lnTo>
                    <a:pt x="2840" y="2200"/>
                  </a:lnTo>
                  <a:lnTo>
                    <a:pt x="2871" y="2156"/>
                  </a:lnTo>
                  <a:lnTo>
                    <a:pt x="2898" y="2108"/>
                  </a:lnTo>
                  <a:lnTo>
                    <a:pt x="2921" y="2058"/>
                  </a:lnTo>
                  <a:lnTo>
                    <a:pt x="2938" y="2005"/>
                  </a:lnTo>
                  <a:lnTo>
                    <a:pt x="2950" y="1950"/>
                  </a:lnTo>
                  <a:lnTo>
                    <a:pt x="2956" y="1896"/>
                  </a:lnTo>
                  <a:lnTo>
                    <a:pt x="2957" y="1840"/>
                  </a:lnTo>
                  <a:lnTo>
                    <a:pt x="2953" y="1786"/>
                  </a:lnTo>
                  <a:lnTo>
                    <a:pt x="2944" y="1733"/>
                  </a:lnTo>
                  <a:lnTo>
                    <a:pt x="2929" y="1679"/>
                  </a:lnTo>
                  <a:lnTo>
                    <a:pt x="2908" y="1628"/>
                  </a:lnTo>
                  <a:lnTo>
                    <a:pt x="2883" y="1579"/>
                  </a:lnTo>
                  <a:lnTo>
                    <a:pt x="2856" y="1535"/>
                  </a:lnTo>
                  <a:lnTo>
                    <a:pt x="2825" y="1495"/>
                  </a:lnTo>
                  <a:lnTo>
                    <a:pt x="2791" y="1458"/>
                  </a:lnTo>
                  <a:lnTo>
                    <a:pt x="2754" y="1425"/>
                  </a:lnTo>
                  <a:lnTo>
                    <a:pt x="2716" y="1396"/>
                  </a:lnTo>
                  <a:lnTo>
                    <a:pt x="2674" y="1369"/>
                  </a:lnTo>
                  <a:lnTo>
                    <a:pt x="2631" y="1347"/>
                  </a:lnTo>
                  <a:lnTo>
                    <a:pt x="2587" y="1329"/>
                  </a:lnTo>
                  <a:lnTo>
                    <a:pt x="2540" y="1315"/>
                  </a:lnTo>
                  <a:lnTo>
                    <a:pt x="2493" y="1305"/>
                  </a:lnTo>
                  <a:lnTo>
                    <a:pt x="2445" y="1299"/>
                  </a:lnTo>
                  <a:lnTo>
                    <a:pt x="2397" y="1296"/>
                  </a:lnTo>
                  <a:close/>
                  <a:moveTo>
                    <a:pt x="2021" y="796"/>
                  </a:moveTo>
                  <a:lnTo>
                    <a:pt x="1930" y="821"/>
                  </a:lnTo>
                  <a:lnTo>
                    <a:pt x="1837" y="841"/>
                  </a:lnTo>
                  <a:lnTo>
                    <a:pt x="1741" y="858"/>
                  </a:lnTo>
                  <a:lnTo>
                    <a:pt x="1644" y="871"/>
                  </a:lnTo>
                  <a:lnTo>
                    <a:pt x="1546" y="880"/>
                  </a:lnTo>
                  <a:lnTo>
                    <a:pt x="1446" y="885"/>
                  </a:lnTo>
                  <a:lnTo>
                    <a:pt x="1446" y="1338"/>
                  </a:lnTo>
                  <a:lnTo>
                    <a:pt x="1970" y="1338"/>
                  </a:lnTo>
                  <a:lnTo>
                    <a:pt x="2016" y="1304"/>
                  </a:lnTo>
                  <a:lnTo>
                    <a:pt x="2064" y="1272"/>
                  </a:lnTo>
                  <a:lnTo>
                    <a:pt x="2099" y="1254"/>
                  </a:lnTo>
                  <a:lnTo>
                    <a:pt x="2091" y="1158"/>
                  </a:lnTo>
                  <a:lnTo>
                    <a:pt x="2080" y="1064"/>
                  </a:lnTo>
                  <a:lnTo>
                    <a:pt x="2064" y="973"/>
                  </a:lnTo>
                  <a:lnTo>
                    <a:pt x="2044" y="883"/>
                  </a:lnTo>
                  <a:lnTo>
                    <a:pt x="2021" y="796"/>
                  </a:lnTo>
                  <a:close/>
                  <a:moveTo>
                    <a:pt x="759" y="796"/>
                  </a:moveTo>
                  <a:lnTo>
                    <a:pt x="735" y="881"/>
                  </a:lnTo>
                  <a:lnTo>
                    <a:pt x="716" y="969"/>
                  </a:lnTo>
                  <a:lnTo>
                    <a:pt x="700" y="1059"/>
                  </a:lnTo>
                  <a:lnTo>
                    <a:pt x="689" y="1151"/>
                  </a:lnTo>
                  <a:lnTo>
                    <a:pt x="680" y="1244"/>
                  </a:lnTo>
                  <a:lnTo>
                    <a:pt x="676" y="1338"/>
                  </a:lnTo>
                  <a:lnTo>
                    <a:pt x="1334" y="1338"/>
                  </a:lnTo>
                  <a:lnTo>
                    <a:pt x="1334" y="885"/>
                  </a:lnTo>
                  <a:lnTo>
                    <a:pt x="1234" y="880"/>
                  </a:lnTo>
                  <a:lnTo>
                    <a:pt x="1135" y="871"/>
                  </a:lnTo>
                  <a:lnTo>
                    <a:pt x="1038" y="858"/>
                  </a:lnTo>
                  <a:lnTo>
                    <a:pt x="942" y="841"/>
                  </a:lnTo>
                  <a:lnTo>
                    <a:pt x="849" y="821"/>
                  </a:lnTo>
                  <a:lnTo>
                    <a:pt x="759" y="796"/>
                  </a:lnTo>
                  <a:close/>
                  <a:moveTo>
                    <a:pt x="370" y="621"/>
                  </a:moveTo>
                  <a:lnTo>
                    <a:pt x="321" y="692"/>
                  </a:lnTo>
                  <a:lnTo>
                    <a:pt x="276" y="765"/>
                  </a:lnTo>
                  <a:lnTo>
                    <a:pt x="237" y="841"/>
                  </a:lnTo>
                  <a:lnTo>
                    <a:pt x="203" y="919"/>
                  </a:lnTo>
                  <a:lnTo>
                    <a:pt x="174" y="1000"/>
                  </a:lnTo>
                  <a:lnTo>
                    <a:pt x="150" y="1082"/>
                  </a:lnTo>
                  <a:lnTo>
                    <a:pt x="132" y="1166"/>
                  </a:lnTo>
                  <a:lnTo>
                    <a:pt x="120" y="1251"/>
                  </a:lnTo>
                  <a:lnTo>
                    <a:pt x="113" y="1338"/>
                  </a:lnTo>
                  <a:lnTo>
                    <a:pt x="564" y="1338"/>
                  </a:lnTo>
                  <a:lnTo>
                    <a:pt x="569" y="1238"/>
                  </a:lnTo>
                  <a:lnTo>
                    <a:pt x="577" y="1139"/>
                  </a:lnTo>
                  <a:lnTo>
                    <a:pt x="590" y="1040"/>
                  </a:lnTo>
                  <a:lnTo>
                    <a:pt x="607" y="944"/>
                  </a:lnTo>
                  <a:lnTo>
                    <a:pt x="627" y="851"/>
                  </a:lnTo>
                  <a:lnTo>
                    <a:pt x="653" y="760"/>
                  </a:lnTo>
                  <a:lnTo>
                    <a:pt x="576" y="730"/>
                  </a:lnTo>
                  <a:lnTo>
                    <a:pt x="503" y="696"/>
                  </a:lnTo>
                  <a:lnTo>
                    <a:pt x="435" y="661"/>
                  </a:lnTo>
                  <a:lnTo>
                    <a:pt x="370" y="621"/>
                  </a:lnTo>
                  <a:close/>
                  <a:moveTo>
                    <a:pt x="2409" y="621"/>
                  </a:moveTo>
                  <a:lnTo>
                    <a:pt x="2345" y="660"/>
                  </a:lnTo>
                  <a:lnTo>
                    <a:pt x="2276" y="696"/>
                  </a:lnTo>
                  <a:lnTo>
                    <a:pt x="2203" y="730"/>
                  </a:lnTo>
                  <a:lnTo>
                    <a:pt x="2127" y="760"/>
                  </a:lnTo>
                  <a:lnTo>
                    <a:pt x="2150" y="846"/>
                  </a:lnTo>
                  <a:lnTo>
                    <a:pt x="2170" y="934"/>
                  </a:lnTo>
                  <a:lnTo>
                    <a:pt x="2187" y="1025"/>
                  </a:lnTo>
                  <a:lnTo>
                    <a:pt x="2199" y="1117"/>
                  </a:lnTo>
                  <a:lnTo>
                    <a:pt x="2208" y="1210"/>
                  </a:lnTo>
                  <a:lnTo>
                    <a:pt x="2266" y="1196"/>
                  </a:lnTo>
                  <a:lnTo>
                    <a:pt x="2322" y="1188"/>
                  </a:lnTo>
                  <a:lnTo>
                    <a:pt x="2380" y="1184"/>
                  </a:lnTo>
                  <a:lnTo>
                    <a:pt x="2437" y="1185"/>
                  </a:lnTo>
                  <a:lnTo>
                    <a:pt x="2494" y="1191"/>
                  </a:lnTo>
                  <a:lnTo>
                    <a:pt x="2549" y="1201"/>
                  </a:lnTo>
                  <a:lnTo>
                    <a:pt x="2604" y="1217"/>
                  </a:lnTo>
                  <a:lnTo>
                    <a:pt x="2657" y="1237"/>
                  </a:lnTo>
                  <a:lnTo>
                    <a:pt x="2644" y="1152"/>
                  </a:lnTo>
                  <a:lnTo>
                    <a:pt x="2626" y="1068"/>
                  </a:lnTo>
                  <a:lnTo>
                    <a:pt x="2602" y="987"/>
                  </a:lnTo>
                  <a:lnTo>
                    <a:pt x="2573" y="909"/>
                  </a:lnTo>
                  <a:lnTo>
                    <a:pt x="2538" y="832"/>
                  </a:lnTo>
                  <a:lnTo>
                    <a:pt x="2500" y="759"/>
                  </a:lnTo>
                  <a:lnTo>
                    <a:pt x="2457" y="688"/>
                  </a:lnTo>
                  <a:lnTo>
                    <a:pt x="2409" y="621"/>
                  </a:lnTo>
                  <a:close/>
                  <a:moveTo>
                    <a:pt x="1797" y="179"/>
                  </a:moveTo>
                  <a:lnTo>
                    <a:pt x="1825" y="206"/>
                  </a:lnTo>
                  <a:lnTo>
                    <a:pt x="1869" y="257"/>
                  </a:lnTo>
                  <a:lnTo>
                    <a:pt x="1913" y="312"/>
                  </a:lnTo>
                  <a:lnTo>
                    <a:pt x="1953" y="372"/>
                  </a:lnTo>
                  <a:lnTo>
                    <a:pt x="1991" y="436"/>
                  </a:lnTo>
                  <a:lnTo>
                    <a:pt x="2028" y="505"/>
                  </a:lnTo>
                  <a:lnTo>
                    <a:pt x="2061" y="578"/>
                  </a:lnTo>
                  <a:lnTo>
                    <a:pt x="2091" y="654"/>
                  </a:lnTo>
                  <a:lnTo>
                    <a:pt x="2158" y="628"/>
                  </a:lnTo>
                  <a:lnTo>
                    <a:pt x="2220" y="598"/>
                  </a:lnTo>
                  <a:lnTo>
                    <a:pt x="2281" y="568"/>
                  </a:lnTo>
                  <a:lnTo>
                    <a:pt x="2337" y="534"/>
                  </a:lnTo>
                  <a:lnTo>
                    <a:pt x="2281" y="476"/>
                  </a:lnTo>
                  <a:lnTo>
                    <a:pt x="2221" y="421"/>
                  </a:lnTo>
                  <a:lnTo>
                    <a:pt x="2158" y="369"/>
                  </a:lnTo>
                  <a:lnTo>
                    <a:pt x="2091" y="323"/>
                  </a:lnTo>
                  <a:lnTo>
                    <a:pt x="2022" y="280"/>
                  </a:lnTo>
                  <a:lnTo>
                    <a:pt x="1950" y="242"/>
                  </a:lnTo>
                  <a:lnTo>
                    <a:pt x="1874" y="207"/>
                  </a:lnTo>
                  <a:lnTo>
                    <a:pt x="1797" y="179"/>
                  </a:lnTo>
                  <a:close/>
                  <a:moveTo>
                    <a:pt x="983" y="179"/>
                  </a:moveTo>
                  <a:lnTo>
                    <a:pt x="913" y="204"/>
                  </a:lnTo>
                  <a:lnTo>
                    <a:pt x="845" y="234"/>
                  </a:lnTo>
                  <a:lnTo>
                    <a:pt x="780" y="267"/>
                  </a:lnTo>
                  <a:lnTo>
                    <a:pt x="716" y="305"/>
                  </a:lnTo>
                  <a:lnTo>
                    <a:pt x="655" y="345"/>
                  </a:lnTo>
                  <a:lnTo>
                    <a:pt x="595" y="391"/>
                  </a:lnTo>
                  <a:lnTo>
                    <a:pt x="538" y="439"/>
                  </a:lnTo>
                  <a:lnTo>
                    <a:pt x="483" y="491"/>
                  </a:lnTo>
                  <a:lnTo>
                    <a:pt x="442" y="534"/>
                  </a:lnTo>
                  <a:lnTo>
                    <a:pt x="498" y="568"/>
                  </a:lnTo>
                  <a:lnTo>
                    <a:pt x="559" y="598"/>
                  </a:lnTo>
                  <a:lnTo>
                    <a:pt x="621" y="628"/>
                  </a:lnTo>
                  <a:lnTo>
                    <a:pt x="688" y="654"/>
                  </a:lnTo>
                  <a:lnTo>
                    <a:pt x="718" y="578"/>
                  </a:lnTo>
                  <a:lnTo>
                    <a:pt x="752" y="505"/>
                  </a:lnTo>
                  <a:lnTo>
                    <a:pt x="787" y="436"/>
                  </a:lnTo>
                  <a:lnTo>
                    <a:pt x="825" y="372"/>
                  </a:lnTo>
                  <a:lnTo>
                    <a:pt x="867" y="312"/>
                  </a:lnTo>
                  <a:lnTo>
                    <a:pt x="909" y="257"/>
                  </a:lnTo>
                  <a:lnTo>
                    <a:pt x="954" y="206"/>
                  </a:lnTo>
                  <a:lnTo>
                    <a:pt x="983" y="179"/>
                  </a:lnTo>
                  <a:close/>
                  <a:moveTo>
                    <a:pt x="1446" y="116"/>
                  </a:moveTo>
                  <a:lnTo>
                    <a:pt x="1446" y="772"/>
                  </a:lnTo>
                  <a:lnTo>
                    <a:pt x="1539" y="768"/>
                  </a:lnTo>
                  <a:lnTo>
                    <a:pt x="1632" y="760"/>
                  </a:lnTo>
                  <a:lnTo>
                    <a:pt x="1723" y="748"/>
                  </a:lnTo>
                  <a:lnTo>
                    <a:pt x="1813" y="732"/>
                  </a:lnTo>
                  <a:lnTo>
                    <a:pt x="1900" y="713"/>
                  </a:lnTo>
                  <a:lnTo>
                    <a:pt x="1984" y="689"/>
                  </a:lnTo>
                  <a:lnTo>
                    <a:pt x="1955" y="615"/>
                  </a:lnTo>
                  <a:lnTo>
                    <a:pt x="1923" y="547"/>
                  </a:lnTo>
                  <a:lnTo>
                    <a:pt x="1889" y="482"/>
                  </a:lnTo>
                  <a:lnTo>
                    <a:pt x="1851" y="421"/>
                  </a:lnTo>
                  <a:lnTo>
                    <a:pt x="1813" y="365"/>
                  </a:lnTo>
                  <a:lnTo>
                    <a:pt x="1772" y="315"/>
                  </a:lnTo>
                  <a:lnTo>
                    <a:pt x="1729" y="269"/>
                  </a:lnTo>
                  <a:lnTo>
                    <a:pt x="1685" y="230"/>
                  </a:lnTo>
                  <a:lnTo>
                    <a:pt x="1639" y="195"/>
                  </a:lnTo>
                  <a:lnTo>
                    <a:pt x="1592" y="166"/>
                  </a:lnTo>
                  <a:lnTo>
                    <a:pt x="1545" y="144"/>
                  </a:lnTo>
                  <a:lnTo>
                    <a:pt x="1495" y="127"/>
                  </a:lnTo>
                  <a:lnTo>
                    <a:pt x="1446" y="116"/>
                  </a:lnTo>
                  <a:close/>
                  <a:moveTo>
                    <a:pt x="1334" y="116"/>
                  </a:moveTo>
                  <a:lnTo>
                    <a:pt x="1284" y="127"/>
                  </a:lnTo>
                  <a:lnTo>
                    <a:pt x="1235" y="144"/>
                  </a:lnTo>
                  <a:lnTo>
                    <a:pt x="1187" y="166"/>
                  </a:lnTo>
                  <a:lnTo>
                    <a:pt x="1140" y="195"/>
                  </a:lnTo>
                  <a:lnTo>
                    <a:pt x="1095" y="230"/>
                  </a:lnTo>
                  <a:lnTo>
                    <a:pt x="1050" y="269"/>
                  </a:lnTo>
                  <a:lnTo>
                    <a:pt x="1008" y="315"/>
                  </a:lnTo>
                  <a:lnTo>
                    <a:pt x="966" y="365"/>
                  </a:lnTo>
                  <a:lnTo>
                    <a:pt x="927" y="421"/>
                  </a:lnTo>
                  <a:lnTo>
                    <a:pt x="891" y="482"/>
                  </a:lnTo>
                  <a:lnTo>
                    <a:pt x="856" y="547"/>
                  </a:lnTo>
                  <a:lnTo>
                    <a:pt x="824" y="615"/>
                  </a:lnTo>
                  <a:lnTo>
                    <a:pt x="795" y="689"/>
                  </a:lnTo>
                  <a:lnTo>
                    <a:pt x="879" y="713"/>
                  </a:lnTo>
                  <a:lnTo>
                    <a:pt x="966" y="732"/>
                  </a:lnTo>
                  <a:lnTo>
                    <a:pt x="1056" y="748"/>
                  </a:lnTo>
                  <a:lnTo>
                    <a:pt x="1147" y="760"/>
                  </a:lnTo>
                  <a:lnTo>
                    <a:pt x="1240" y="768"/>
                  </a:lnTo>
                  <a:lnTo>
                    <a:pt x="1334" y="772"/>
                  </a:lnTo>
                  <a:lnTo>
                    <a:pt x="1334" y="116"/>
                  </a:lnTo>
                  <a:close/>
                  <a:moveTo>
                    <a:pt x="1379" y="0"/>
                  </a:moveTo>
                  <a:lnTo>
                    <a:pt x="1400" y="0"/>
                  </a:lnTo>
                  <a:lnTo>
                    <a:pt x="1495" y="4"/>
                  </a:lnTo>
                  <a:lnTo>
                    <a:pt x="1587" y="14"/>
                  </a:lnTo>
                  <a:lnTo>
                    <a:pt x="1678" y="30"/>
                  </a:lnTo>
                  <a:lnTo>
                    <a:pt x="1766" y="52"/>
                  </a:lnTo>
                  <a:lnTo>
                    <a:pt x="1853" y="80"/>
                  </a:lnTo>
                  <a:lnTo>
                    <a:pt x="1937" y="112"/>
                  </a:lnTo>
                  <a:lnTo>
                    <a:pt x="2018" y="151"/>
                  </a:lnTo>
                  <a:lnTo>
                    <a:pt x="2096" y="193"/>
                  </a:lnTo>
                  <a:lnTo>
                    <a:pt x="2171" y="241"/>
                  </a:lnTo>
                  <a:lnTo>
                    <a:pt x="2243" y="294"/>
                  </a:lnTo>
                  <a:lnTo>
                    <a:pt x="2311" y="350"/>
                  </a:lnTo>
                  <a:lnTo>
                    <a:pt x="2376" y="411"/>
                  </a:lnTo>
                  <a:lnTo>
                    <a:pt x="2435" y="476"/>
                  </a:lnTo>
                  <a:lnTo>
                    <a:pt x="2492" y="545"/>
                  </a:lnTo>
                  <a:lnTo>
                    <a:pt x="2544" y="617"/>
                  </a:lnTo>
                  <a:lnTo>
                    <a:pt x="2591" y="693"/>
                  </a:lnTo>
                  <a:lnTo>
                    <a:pt x="2633" y="772"/>
                  </a:lnTo>
                  <a:lnTo>
                    <a:pt x="2671" y="853"/>
                  </a:lnTo>
                  <a:lnTo>
                    <a:pt x="2704" y="938"/>
                  </a:lnTo>
                  <a:lnTo>
                    <a:pt x="2730" y="1025"/>
                  </a:lnTo>
                  <a:lnTo>
                    <a:pt x="2751" y="1115"/>
                  </a:lnTo>
                  <a:lnTo>
                    <a:pt x="2766" y="1207"/>
                  </a:lnTo>
                  <a:lnTo>
                    <a:pt x="2776" y="1301"/>
                  </a:lnTo>
                  <a:lnTo>
                    <a:pt x="2816" y="1330"/>
                  </a:lnTo>
                  <a:lnTo>
                    <a:pt x="2854" y="1362"/>
                  </a:lnTo>
                  <a:lnTo>
                    <a:pt x="2889" y="1399"/>
                  </a:lnTo>
                  <a:lnTo>
                    <a:pt x="2923" y="1437"/>
                  </a:lnTo>
                  <a:lnTo>
                    <a:pt x="2953" y="1479"/>
                  </a:lnTo>
                  <a:lnTo>
                    <a:pt x="2980" y="1522"/>
                  </a:lnTo>
                  <a:lnTo>
                    <a:pt x="3007" y="1576"/>
                  </a:lnTo>
                  <a:lnTo>
                    <a:pt x="3030" y="1631"/>
                  </a:lnTo>
                  <a:lnTo>
                    <a:pt x="3048" y="1686"/>
                  </a:lnTo>
                  <a:lnTo>
                    <a:pt x="3060" y="1743"/>
                  </a:lnTo>
                  <a:lnTo>
                    <a:pt x="3067" y="1801"/>
                  </a:lnTo>
                  <a:lnTo>
                    <a:pt x="3069" y="1859"/>
                  </a:lnTo>
                  <a:lnTo>
                    <a:pt x="3067" y="1918"/>
                  </a:lnTo>
                  <a:lnTo>
                    <a:pt x="3059" y="1976"/>
                  </a:lnTo>
                  <a:lnTo>
                    <a:pt x="3046" y="2034"/>
                  </a:lnTo>
                  <a:lnTo>
                    <a:pt x="3027" y="2093"/>
                  </a:lnTo>
                  <a:lnTo>
                    <a:pt x="3003" y="2149"/>
                  </a:lnTo>
                  <a:lnTo>
                    <a:pt x="2974" y="2202"/>
                  </a:lnTo>
                  <a:lnTo>
                    <a:pt x="2942" y="2253"/>
                  </a:lnTo>
                  <a:lnTo>
                    <a:pt x="2903" y="2301"/>
                  </a:lnTo>
                  <a:lnTo>
                    <a:pt x="2862" y="2344"/>
                  </a:lnTo>
                  <a:lnTo>
                    <a:pt x="3286" y="3087"/>
                  </a:lnTo>
                  <a:lnTo>
                    <a:pt x="3297" y="3110"/>
                  </a:lnTo>
                  <a:lnTo>
                    <a:pt x="3304" y="3135"/>
                  </a:lnTo>
                  <a:lnTo>
                    <a:pt x="3307" y="3160"/>
                  </a:lnTo>
                  <a:lnTo>
                    <a:pt x="3307" y="3185"/>
                  </a:lnTo>
                  <a:lnTo>
                    <a:pt x="3302" y="3210"/>
                  </a:lnTo>
                  <a:lnTo>
                    <a:pt x="3293" y="3235"/>
                  </a:lnTo>
                  <a:lnTo>
                    <a:pt x="3281" y="3257"/>
                  </a:lnTo>
                  <a:lnTo>
                    <a:pt x="3266" y="3277"/>
                  </a:lnTo>
                  <a:lnTo>
                    <a:pt x="3246" y="3294"/>
                  </a:lnTo>
                  <a:lnTo>
                    <a:pt x="3225" y="3309"/>
                  </a:lnTo>
                  <a:lnTo>
                    <a:pt x="3200" y="3321"/>
                  </a:lnTo>
                  <a:lnTo>
                    <a:pt x="3173" y="3328"/>
                  </a:lnTo>
                  <a:lnTo>
                    <a:pt x="3146" y="3331"/>
                  </a:lnTo>
                  <a:lnTo>
                    <a:pt x="3123" y="3329"/>
                  </a:lnTo>
                  <a:lnTo>
                    <a:pt x="3102" y="3325"/>
                  </a:lnTo>
                  <a:lnTo>
                    <a:pt x="3078" y="3316"/>
                  </a:lnTo>
                  <a:lnTo>
                    <a:pt x="3056" y="3304"/>
                  </a:lnTo>
                  <a:lnTo>
                    <a:pt x="3036" y="3288"/>
                  </a:lnTo>
                  <a:lnTo>
                    <a:pt x="3018" y="3270"/>
                  </a:lnTo>
                  <a:lnTo>
                    <a:pt x="3004" y="3249"/>
                  </a:lnTo>
                  <a:lnTo>
                    <a:pt x="2580" y="2505"/>
                  </a:lnTo>
                  <a:lnTo>
                    <a:pt x="2520" y="2519"/>
                  </a:lnTo>
                  <a:lnTo>
                    <a:pt x="2460" y="2528"/>
                  </a:lnTo>
                  <a:lnTo>
                    <a:pt x="2399" y="2530"/>
                  </a:lnTo>
                  <a:lnTo>
                    <a:pt x="2340" y="2528"/>
                  </a:lnTo>
                  <a:lnTo>
                    <a:pt x="2282" y="2520"/>
                  </a:lnTo>
                  <a:lnTo>
                    <a:pt x="2225" y="2508"/>
                  </a:lnTo>
                  <a:lnTo>
                    <a:pt x="2152" y="2560"/>
                  </a:lnTo>
                  <a:lnTo>
                    <a:pt x="2076" y="2606"/>
                  </a:lnTo>
                  <a:lnTo>
                    <a:pt x="1999" y="2648"/>
                  </a:lnTo>
                  <a:lnTo>
                    <a:pt x="1918" y="2684"/>
                  </a:lnTo>
                  <a:lnTo>
                    <a:pt x="1836" y="2714"/>
                  </a:lnTo>
                  <a:lnTo>
                    <a:pt x="1752" y="2741"/>
                  </a:lnTo>
                  <a:lnTo>
                    <a:pt x="1666" y="2761"/>
                  </a:lnTo>
                  <a:lnTo>
                    <a:pt x="1579" y="2775"/>
                  </a:lnTo>
                  <a:lnTo>
                    <a:pt x="1490" y="2784"/>
                  </a:lnTo>
                  <a:lnTo>
                    <a:pt x="1400" y="2787"/>
                  </a:lnTo>
                  <a:lnTo>
                    <a:pt x="1389" y="2788"/>
                  </a:lnTo>
                  <a:lnTo>
                    <a:pt x="1379" y="2787"/>
                  </a:lnTo>
                  <a:lnTo>
                    <a:pt x="1294" y="2784"/>
                  </a:lnTo>
                  <a:lnTo>
                    <a:pt x="1211" y="2776"/>
                  </a:lnTo>
                  <a:lnTo>
                    <a:pt x="1128" y="2763"/>
                  </a:lnTo>
                  <a:lnTo>
                    <a:pt x="1046" y="2745"/>
                  </a:lnTo>
                  <a:lnTo>
                    <a:pt x="966" y="2723"/>
                  </a:lnTo>
                  <a:lnTo>
                    <a:pt x="889" y="2695"/>
                  </a:lnTo>
                  <a:lnTo>
                    <a:pt x="813" y="2663"/>
                  </a:lnTo>
                  <a:lnTo>
                    <a:pt x="738" y="2626"/>
                  </a:lnTo>
                  <a:lnTo>
                    <a:pt x="667" y="2585"/>
                  </a:lnTo>
                  <a:lnTo>
                    <a:pt x="597" y="2539"/>
                  </a:lnTo>
                  <a:lnTo>
                    <a:pt x="530" y="2489"/>
                  </a:lnTo>
                  <a:lnTo>
                    <a:pt x="465" y="2435"/>
                  </a:lnTo>
                  <a:lnTo>
                    <a:pt x="404" y="2376"/>
                  </a:lnTo>
                  <a:lnTo>
                    <a:pt x="346" y="2314"/>
                  </a:lnTo>
                  <a:lnTo>
                    <a:pt x="293" y="2249"/>
                  </a:lnTo>
                  <a:lnTo>
                    <a:pt x="243" y="2181"/>
                  </a:lnTo>
                  <a:lnTo>
                    <a:pt x="198" y="2111"/>
                  </a:lnTo>
                  <a:lnTo>
                    <a:pt x="157" y="2038"/>
                  </a:lnTo>
                  <a:lnTo>
                    <a:pt x="121" y="1964"/>
                  </a:lnTo>
                  <a:lnTo>
                    <a:pt x="89" y="1887"/>
                  </a:lnTo>
                  <a:lnTo>
                    <a:pt x="63" y="1809"/>
                  </a:lnTo>
                  <a:lnTo>
                    <a:pt x="40" y="1728"/>
                  </a:lnTo>
                  <a:lnTo>
                    <a:pt x="23" y="1647"/>
                  </a:lnTo>
                  <a:lnTo>
                    <a:pt x="10" y="1564"/>
                  </a:lnTo>
                  <a:lnTo>
                    <a:pt x="3" y="1479"/>
                  </a:lnTo>
                  <a:lnTo>
                    <a:pt x="0" y="1394"/>
                  </a:lnTo>
                  <a:lnTo>
                    <a:pt x="3" y="1309"/>
                  </a:lnTo>
                  <a:lnTo>
                    <a:pt x="10" y="1225"/>
                  </a:lnTo>
                  <a:lnTo>
                    <a:pt x="23" y="1142"/>
                  </a:lnTo>
                  <a:lnTo>
                    <a:pt x="40" y="1060"/>
                  </a:lnTo>
                  <a:lnTo>
                    <a:pt x="63" y="980"/>
                  </a:lnTo>
                  <a:lnTo>
                    <a:pt x="89" y="901"/>
                  </a:lnTo>
                  <a:lnTo>
                    <a:pt x="121" y="825"/>
                  </a:lnTo>
                  <a:lnTo>
                    <a:pt x="157" y="750"/>
                  </a:lnTo>
                  <a:lnTo>
                    <a:pt x="198" y="677"/>
                  </a:lnTo>
                  <a:lnTo>
                    <a:pt x="243" y="606"/>
                  </a:lnTo>
                  <a:lnTo>
                    <a:pt x="293" y="539"/>
                  </a:lnTo>
                  <a:lnTo>
                    <a:pt x="346" y="474"/>
                  </a:lnTo>
                  <a:lnTo>
                    <a:pt x="404" y="412"/>
                  </a:lnTo>
                  <a:lnTo>
                    <a:pt x="465" y="353"/>
                  </a:lnTo>
                  <a:lnTo>
                    <a:pt x="530" y="299"/>
                  </a:lnTo>
                  <a:lnTo>
                    <a:pt x="597" y="249"/>
                  </a:lnTo>
                  <a:lnTo>
                    <a:pt x="667" y="203"/>
                  </a:lnTo>
                  <a:lnTo>
                    <a:pt x="738" y="162"/>
                  </a:lnTo>
                  <a:lnTo>
                    <a:pt x="813" y="125"/>
                  </a:lnTo>
                  <a:lnTo>
                    <a:pt x="889" y="93"/>
                  </a:lnTo>
                  <a:lnTo>
                    <a:pt x="966" y="66"/>
                  </a:lnTo>
                  <a:lnTo>
                    <a:pt x="1046" y="42"/>
                  </a:lnTo>
                  <a:lnTo>
                    <a:pt x="1128" y="24"/>
                  </a:lnTo>
                  <a:lnTo>
                    <a:pt x="1211" y="11"/>
                  </a:lnTo>
                  <a:lnTo>
                    <a:pt x="1294" y="3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139"/>
          <p:cNvGrpSpPr>
            <a:grpSpLocks noChangeAspect="1"/>
          </p:cNvGrpSpPr>
          <p:nvPr/>
        </p:nvGrpSpPr>
        <p:grpSpPr bwMode="auto">
          <a:xfrm>
            <a:off x="2526782" y="5655749"/>
            <a:ext cx="569256" cy="410898"/>
            <a:chOff x="449" y="-2288"/>
            <a:chExt cx="2466" cy="1780"/>
          </a:xfrm>
          <a:solidFill>
            <a:schemeClr val="bg1"/>
          </a:solidFill>
        </p:grpSpPr>
        <p:sp>
          <p:nvSpPr>
            <p:cNvPr id="150" name="Freeform 1141"/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42"/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43"/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44"/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9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82133"/>
              </p:ext>
            </p:extLst>
          </p:nvPr>
        </p:nvGraphicFramePr>
        <p:xfrm>
          <a:off x="254001" y="990598"/>
          <a:ext cx="11696698" cy="568961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4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7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47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74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70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3700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4295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T/r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Ҳудуд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Кўрсатилган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давлат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хизматлари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Шундан</a:t>
                      </a:r>
                      <a:r>
                        <a:rPr lang="uz-Cyrl-UZ" sz="1000" b="1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электрон тарзда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  <a:latin typeface="+mn-lt"/>
                        </a:rPr>
                        <a:t>Қайд қилинган фуқаролик ҳолати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  <a:latin typeface="+mn-lt"/>
                        </a:rPr>
                        <a:t>далолатнома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  <a:latin typeface="+mn-lt"/>
                        </a:rPr>
                        <a:t>ёзувлари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Шундан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Туғилиш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Ўлим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Никоҳни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қайд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этиш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Никоҳдан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ажралганлик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Фоиз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Фоиз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Навоий шаҳри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135 184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207 025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85 848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149 390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Кармана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113 979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49 748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Навбаҳор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Конимех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Қизилтепа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Хатирчи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105 448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Нурота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Зарафшон шаҳар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Учқудуқ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Томди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Ғозғон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шаҳри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Жами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545 399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821 842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330 529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2025 </a:t>
            </a:r>
            <a:r>
              <a:rPr lang="uz-Cyrl-UZ" sz="1400" b="1" dirty="0">
                <a:solidFill>
                  <a:schemeClr val="bg1"/>
                </a:solidFill>
              </a:rPr>
              <a:t>йил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давомида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кўрсатилган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давлат хизматлари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юзасидан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32320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0A4DE"/>
      </a:accent2>
      <a:accent3>
        <a:srgbClr val="009AD0"/>
      </a:accent3>
      <a:accent4>
        <a:srgbClr val="008BB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1752</Words>
  <Application>Microsoft Office PowerPoint</Application>
  <PresentationFormat>Произвольный</PresentationFormat>
  <Paragraphs>1087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HP</cp:lastModifiedBy>
  <cp:revision>472</cp:revision>
  <dcterms:created xsi:type="dcterms:W3CDTF">2018-01-21T18:20:29Z</dcterms:created>
  <dcterms:modified xsi:type="dcterms:W3CDTF">2026-01-27T06:27:55Z</dcterms:modified>
</cp:coreProperties>
</file>